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9" r:id="rId1"/>
  </p:sldMasterIdLst>
  <p:notesMasterIdLst>
    <p:notesMasterId r:id="rId14"/>
  </p:notesMasterIdLst>
  <p:sldIdLst>
    <p:sldId id="256" r:id="rId2"/>
    <p:sldId id="257" r:id="rId3"/>
    <p:sldId id="312" r:id="rId4"/>
    <p:sldId id="267" r:id="rId5"/>
    <p:sldId id="310" r:id="rId6"/>
    <p:sldId id="315" r:id="rId7"/>
    <p:sldId id="314" r:id="rId8"/>
    <p:sldId id="316" r:id="rId9"/>
    <p:sldId id="309" r:id="rId10"/>
    <p:sldId id="311" r:id="rId11"/>
    <p:sldId id="308" r:id="rId12"/>
    <p:sldId id="313" r:id="rId13"/>
  </p:sldIdLst>
  <p:sldSz cx="12192000" cy="6858000"/>
  <p:notesSz cx="6858000" cy="9144000"/>
  <p:embeddedFontLst>
    <p:embeddedFont>
      <p:font typeface="Figtree" panose="020B0604020202020204" charset="0"/>
      <p:regular r:id="rId15"/>
      <p:bold r:id="rId16"/>
      <p:italic r:id="rId17"/>
      <p:boldItalic r:id="rId18"/>
    </p:embeddedFont>
    <p:embeddedFont>
      <p:font typeface="Lato" panose="020B0604020202020204" charset="0"/>
      <p:regular r:id="rId19"/>
      <p:bold r:id="rId20"/>
      <p:italic r:id="rId21"/>
      <p:boldItalic r:id="rId22"/>
    </p:embeddedFont>
    <p:embeddedFont>
      <p:font typeface="Sora ExtraBold" panose="020B0604020202020204" charset="0"/>
      <p:bold r:id="rId23"/>
    </p:embeddedFont>
    <p:embeddedFont>
      <p:font typeface="Inter" panose="020B0604020202020204" charset="0"/>
      <p:regular r:id="rId24"/>
      <p:bold r:id="rId25"/>
      <p:italic r:id="rId26"/>
      <p:boldItalic r:id="rId27"/>
    </p:embeddedFont>
    <p:embeddedFont>
      <p:font typeface="Sora" panose="020B0604020202020204" charset="0"/>
      <p:regular r:id="rId28"/>
      <p:bold r:id="rId29"/>
    </p:embeddedFont>
    <p:embeddedFont>
      <p:font typeface="Open Sans" panose="020B0604020202020204" charset="0"/>
      <p:regular r:id="rId30"/>
      <p:bold r:id="rId31"/>
      <p:italic r:id="rId32"/>
      <p:boldItalic r:id="rId33"/>
    </p:embeddedFont>
    <p:embeddedFont>
      <p:font typeface="Space Ranger_Rus" panose="020B0604020202020204" charset="0"/>
      <p:regular r:id="rId34"/>
    </p:embeddedFont>
    <p:embeddedFont>
      <p:font typeface="Franklin Gothic Demi" panose="020B0703020102020204" pitchFamily="34" charset="0"/>
      <p:regular r:id="rId35"/>
      <p: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747775"/>
          </p15:clr>
        </p15:guide>
        <p15:guide id="2" pos="384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9B"/>
    <a:srgbClr val="FF9900"/>
    <a:srgbClr val="EBC122"/>
    <a:srgbClr val="0070C0"/>
    <a:srgbClr val="00B050"/>
    <a:srgbClr val="B87333"/>
    <a:srgbClr val="DA4A1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26CBD5A-035F-4BED-92F0-CC3C407E0105}">
  <a:tblStyle styleId="{026CBD5A-035F-4BED-92F0-CC3C407E010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236671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1e83fd9395e_0_9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1e83fd9395e_0_9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0047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gd1bf8d60a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2" name="Google Shape;822;gd1bf8d60a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7532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d1bf8d60a4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d1bf8d60a4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7257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g1e83fd9395e_0_14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1" name="Google Shape;831;g1e83fd9395e_0_14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8794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d1bf8d60a4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d1bf8d60a4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4970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1e83fd9395e_0_9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1e83fd9395e_0_9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0592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1746700"/>
            <a:ext cx="4967200" cy="265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133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4506867"/>
            <a:ext cx="4967200" cy="6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0_1"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2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609" name="Google Shape;609;p26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610" name="Google Shape;610;p26"/>
          <p:cNvGrpSpPr/>
          <p:nvPr/>
        </p:nvGrpSpPr>
        <p:grpSpPr>
          <a:xfrm>
            <a:off x="9205206" y="4283893"/>
            <a:ext cx="3897092" cy="2966271"/>
            <a:chOff x="6903903" y="3212917"/>
            <a:chExt cx="2922819" cy="2224703"/>
          </a:xfrm>
        </p:grpSpPr>
        <p:sp>
          <p:nvSpPr>
            <p:cNvPr id="611" name="Google Shape;611;p26"/>
            <p:cNvSpPr/>
            <p:nvPr/>
          </p:nvSpPr>
          <p:spPr>
            <a:xfrm rot="2071610" flipH="1">
              <a:off x="8528761" y="3444889"/>
              <a:ext cx="1120928" cy="973032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612" name="Google Shape;612;p26"/>
            <p:cNvSpPr/>
            <p:nvPr/>
          </p:nvSpPr>
          <p:spPr>
            <a:xfrm rot="-4253558">
              <a:off x="7028043" y="4506530"/>
              <a:ext cx="800827" cy="832849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613" name="Google Shape;613;p26"/>
          <p:cNvGrpSpPr/>
          <p:nvPr/>
        </p:nvGrpSpPr>
        <p:grpSpPr>
          <a:xfrm>
            <a:off x="8941584" y="5141293"/>
            <a:ext cx="3135609" cy="1439249"/>
            <a:chOff x="6706186" y="3855967"/>
            <a:chExt cx="2351707" cy="1079437"/>
          </a:xfrm>
        </p:grpSpPr>
        <p:grpSp>
          <p:nvGrpSpPr>
            <p:cNvPr id="614" name="Google Shape;614;p26"/>
            <p:cNvGrpSpPr/>
            <p:nvPr/>
          </p:nvGrpSpPr>
          <p:grpSpPr>
            <a:xfrm>
              <a:off x="8871117" y="4479427"/>
              <a:ext cx="133260" cy="129152"/>
              <a:chOff x="3739723" y="2282290"/>
              <a:chExt cx="690824" cy="669530"/>
            </a:xfrm>
          </p:grpSpPr>
          <p:sp>
            <p:nvSpPr>
              <p:cNvPr id="615" name="Google Shape;615;p26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16" name="Google Shape;616;p26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17" name="Google Shape;617;p26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18" name="Google Shape;618;p26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619" name="Google Shape;619;p26"/>
            <p:cNvGrpSpPr/>
            <p:nvPr/>
          </p:nvGrpSpPr>
          <p:grpSpPr>
            <a:xfrm rot="10800000">
              <a:off x="8686586" y="3855967"/>
              <a:ext cx="371307" cy="91637"/>
              <a:chOff x="4241622" y="1303995"/>
              <a:chExt cx="1256112" cy="310004"/>
            </a:xfrm>
          </p:grpSpPr>
          <p:sp>
            <p:nvSpPr>
              <p:cNvPr id="620" name="Google Shape;620;p26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21" name="Google Shape;621;p26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22" name="Google Shape;622;p26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623" name="Google Shape;623;p26"/>
            <p:cNvSpPr/>
            <p:nvPr/>
          </p:nvSpPr>
          <p:spPr>
            <a:xfrm>
              <a:off x="7275147" y="49105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624" name="Google Shape;624;p26"/>
            <p:cNvSpPr/>
            <p:nvPr/>
          </p:nvSpPr>
          <p:spPr>
            <a:xfrm>
              <a:off x="6706186" y="464990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625" name="Google Shape;625;p26"/>
          <p:cNvGrpSpPr/>
          <p:nvPr/>
        </p:nvGrpSpPr>
        <p:grpSpPr>
          <a:xfrm rot="8100000">
            <a:off x="10038637" y="6022411"/>
            <a:ext cx="1965915" cy="1771580"/>
            <a:chOff x="3841236" y="2462345"/>
            <a:chExt cx="1474450" cy="1328698"/>
          </a:xfrm>
        </p:grpSpPr>
        <p:grpSp>
          <p:nvGrpSpPr>
            <p:cNvPr id="626" name="Google Shape;626;p26"/>
            <p:cNvGrpSpPr/>
            <p:nvPr/>
          </p:nvGrpSpPr>
          <p:grpSpPr>
            <a:xfrm>
              <a:off x="3841236" y="2462345"/>
              <a:ext cx="261888" cy="997496"/>
              <a:chOff x="3841236" y="2462345"/>
              <a:chExt cx="261888" cy="997496"/>
            </a:xfrm>
          </p:grpSpPr>
          <p:sp>
            <p:nvSpPr>
              <p:cNvPr id="627" name="Google Shape;627;p26"/>
              <p:cNvSpPr/>
              <p:nvPr/>
            </p:nvSpPr>
            <p:spPr>
              <a:xfrm>
                <a:off x="3879165" y="3209042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28" name="Google Shape;628;p26"/>
              <p:cNvSpPr/>
              <p:nvPr/>
            </p:nvSpPr>
            <p:spPr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29" name="Google Shape;629;p26"/>
              <p:cNvSpPr/>
              <p:nvPr/>
            </p:nvSpPr>
            <p:spPr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30" name="Google Shape;630;p26"/>
              <p:cNvSpPr/>
              <p:nvPr/>
            </p:nvSpPr>
            <p:spPr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31" name="Google Shape;631;p26"/>
              <p:cNvSpPr/>
              <p:nvPr/>
            </p:nvSpPr>
            <p:spPr>
              <a:xfrm>
                <a:off x="3841236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32" name="Google Shape;632;p26"/>
              <p:cNvSpPr/>
              <p:nvPr/>
            </p:nvSpPr>
            <p:spPr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633" name="Google Shape;633;p26"/>
            <p:cNvSpPr/>
            <p:nvPr/>
          </p:nvSpPr>
          <p:spPr>
            <a:xfrm rot="10800000">
              <a:off x="3965996" y="289030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29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684" name="Google Shape;684;p29"/>
          <p:cNvGrpSpPr/>
          <p:nvPr/>
        </p:nvGrpSpPr>
        <p:grpSpPr>
          <a:xfrm rot="10800000" flipH="1">
            <a:off x="9195271" y="-400184"/>
            <a:ext cx="3897092" cy="2966271"/>
            <a:chOff x="6903903" y="3212917"/>
            <a:chExt cx="2922819" cy="2224703"/>
          </a:xfrm>
        </p:grpSpPr>
        <p:sp>
          <p:nvSpPr>
            <p:cNvPr id="685" name="Google Shape;685;p29"/>
            <p:cNvSpPr/>
            <p:nvPr/>
          </p:nvSpPr>
          <p:spPr>
            <a:xfrm rot="2071610" flipH="1">
              <a:off x="8528761" y="3444889"/>
              <a:ext cx="1120928" cy="973032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686" name="Google Shape;686;p29"/>
            <p:cNvSpPr/>
            <p:nvPr/>
          </p:nvSpPr>
          <p:spPr>
            <a:xfrm rot="-4253558">
              <a:off x="7028043" y="4506530"/>
              <a:ext cx="800827" cy="832849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687" name="Google Shape;687;p29"/>
          <p:cNvGrpSpPr/>
          <p:nvPr/>
        </p:nvGrpSpPr>
        <p:grpSpPr>
          <a:xfrm rot="10800000" flipH="1">
            <a:off x="8931650" y="269440"/>
            <a:ext cx="3135609" cy="1439249"/>
            <a:chOff x="6706186" y="3855967"/>
            <a:chExt cx="2351707" cy="1079437"/>
          </a:xfrm>
        </p:grpSpPr>
        <p:grpSp>
          <p:nvGrpSpPr>
            <p:cNvPr id="688" name="Google Shape;688;p29"/>
            <p:cNvGrpSpPr/>
            <p:nvPr/>
          </p:nvGrpSpPr>
          <p:grpSpPr>
            <a:xfrm>
              <a:off x="8871117" y="4479427"/>
              <a:ext cx="133260" cy="129152"/>
              <a:chOff x="3739723" y="2282290"/>
              <a:chExt cx="690824" cy="669530"/>
            </a:xfrm>
          </p:grpSpPr>
          <p:sp>
            <p:nvSpPr>
              <p:cNvPr id="689" name="Google Shape;689;p29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90" name="Google Shape;690;p29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91" name="Google Shape;691;p29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92" name="Google Shape;692;p29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693" name="Google Shape;693;p29"/>
            <p:cNvGrpSpPr/>
            <p:nvPr/>
          </p:nvGrpSpPr>
          <p:grpSpPr>
            <a:xfrm rot="10800000">
              <a:off x="8686586" y="3855967"/>
              <a:ext cx="371307" cy="91637"/>
              <a:chOff x="4241622" y="1303995"/>
              <a:chExt cx="1256112" cy="310004"/>
            </a:xfrm>
          </p:grpSpPr>
          <p:sp>
            <p:nvSpPr>
              <p:cNvPr id="694" name="Google Shape;694;p29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95" name="Google Shape;695;p29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96" name="Google Shape;696;p29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697" name="Google Shape;697;p29"/>
            <p:cNvSpPr/>
            <p:nvPr/>
          </p:nvSpPr>
          <p:spPr>
            <a:xfrm>
              <a:off x="7275147" y="49105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698" name="Google Shape;698;p29"/>
            <p:cNvSpPr/>
            <p:nvPr/>
          </p:nvSpPr>
          <p:spPr>
            <a:xfrm>
              <a:off x="6706186" y="464990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699" name="Google Shape;699;p29"/>
          <p:cNvGrpSpPr/>
          <p:nvPr/>
        </p:nvGrpSpPr>
        <p:grpSpPr>
          <a:xfrm rot="2700000" flipH="1">
            <a:off x="10028703" y="-944013"/>
            <a:ext cx="1965915" cy="1771580"/>
            <a:chOff x="3841236" y="2462345"/>
            <a:chExt cx="1474450" cy="1328698"/>
          </a:xfrm>
        </p:grpSpPr>
        <p:grpSp>
          <p:nvGrpSpPr>
            <p:cNvPr id="700" name="Google Shape;700;p29"/>
            <p:cNvGrpSpPr/>
            <p:nvPr/>
          </p:nvGrpSpPr>
          <p:grpSpPr>
            <a:xfrm>
              <a:off x="3841236" y="2462345"/>
              <a:ext cx="261888" cy="997496"/>
              <a:chOff x="3841236" y="2462345"/>
              <a:chExt cx="261888" cy="997496"/>
            </a:xfrm>
          </p:grpSpPr>
          <p:sp>
            <p:nvSpPr>
              <p:cNvPr id="701" name="Google Shape;701;p29"/>
              <p:cNvSpPr/>
              <p:nvPr/>
            </p:nvSpPr>
            <p:spPr>
              <a:xfrm>
                <a:off x="3879165" y="3209042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02" name="Google Shape;702;p29"/>
              <p:cNvSpPr/>
              <p:nvPr/>
            </p:nvSpPr>
            <p:spPr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03" name="Google Shape;703;p29"/>
              <p:cNvSpPr/>
              <p:nvPr/>
            </p:nvSpPr>
            <p:spPr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04" name="Google Shape;704;p29"/>
              <p:cNvSpPr/>
              <p:nvPr/>
            </p:nvSpPr>
            <p:spPr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05" name="Google Shape;705;p29"/>
              <p:cNvSpPr/>
              <p:nvPr/>
            </p:nvSpPr>
            <p:spPr>
              <a:xfrm>
                <a:off x="3841236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06" name="Google Shape;706;p29"/>
              <p:cNvSpPr/>
              <p:nvPr/>
            </p:nvSpPr>
            <p:spPr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707" name="Google Shape;707;p29"/>
            <p:cNvSpPr/>
            <p:nvPr/>
          </p:nvSpPr>
          <p:spPr>
            <a:xfrm rot="10800000">
              <a:off x="3965996" y="289030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30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710" name="Google Shape;710;p30"/>
          <p:cNvGrpSpPr/>
          <p:nvPr/>
        </p:nvGrpSpPr>
        <p:grpSpPr>
          <a:xfrm>
            <a:off x="7911753" y="-1206103"/>
            <a:ext cx="5601287" cy="4897633"/>
            <a:chOff x="5933813" y="-904578"/>
            <a:chExt cx="4200965" cy="3673225"/>
          </a:xfrm>
        </p:grpSpPr>
        <p:sp>
          <p:nvSpPr>
            <p:cNvPr id="711" name="Google Shape;711;p30"/>
            <p:cNvSpPr/>
            <p:nvPr/>
          </p:nvSpPr>
          <p:spPr>
            <a:xfrm rot="9699340">
              <a:off x="8277511" y="1091505"/>
              <a:ext cx="1671419" cy="1450984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712" name="Google Shape;712;p30"/>
            <p:cNvSpPr/>
            <p:nvPr/>
          </p:nvSpPr>
          <p:spPr>
            <a:xfrm rot="-2461773" flipH="1">
              <a:off x="6255899" y="-647105"/>
              <a:ext cx="1339099" cy="1482387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713" name="Google Shape;713;p30"/>
          <p:cNvGrpSpPr/>
          <p:nvPr/>
        </p:nvGrpSpPr>
        <p:grpSpPr>
          <a:xfrm>
            <a:off x="8121115" y="302551"/>
            <a:ext cx="3720604" cy="1757887"/>
            <a:chOff x="6090836" y="226911"/>
            <a:chExt cx="2790453" cy="1318415"/>
          </a:xfrm>
        </p:grpSpPr>
        <p:grpSp>
          <p:nvGrpSpPr>
            <p:cNvPr id="714" name="Google Shape;714;p30"/>
            <p:cNvGrpSpPr/>
            <p:nvPr/>
          </p:nvGrpSpPr>
          <p:grpSpPr>
            <a:xfrm rot="10800000" flipH="1">
              <a:off x="8748030" y="1416174"/>
              <a:ext cx="133260" cy="129152"/>
              <a:chOff x="3739723" y="2282290"/>
              <a:chExt cx="690824" cy="669530"/>
            </a:xfrm>
          </p:grpSpPr>
          <p:sp>
            <p:nvSpPr>
              <p:cNvPr id="715" name="Google Shape;715;p30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16" name="Google Shape;716;p30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17" name="Google Shape;717;p30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18" name="Google Shape;718;p30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719" name="Google Shape;719;p30"/>
            <p:cNvGrpSpPr/>
            <p:nvPr/>
          </p:nvGrpSpPr>
          <p:grpSpPr>
            <a:xfrm flipH="1">
              <a:off x="6090836" y="447861"/>
              <a:ext cx="371307" cy="91637"/>
              <a:chOff x="4241622" y="1303995"/>
              <a:chExt cx="1256112" cy="310004"/>
            </a:xfrm>
          </p:grpSpPr>
          <p:sp>
            <p:nvSpPr>
              <p:cNvPr id="720" name="Google Shape;720;p30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21" name="Google Shape;721;p30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22" name="Google Shape;722;p30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723" name="Google Shape;723;p30"/>
            <p:cNvSpPr/>
            <p:nvPr/>
          </p:nvSpPr>
          <p:spPr>
            <a:xfrm rot="10800000" flipH="1">
              <a:off x="7740859" y="48123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724" name="Google Shape;724;p30"/>
            <p:cNvSpPr/>
            <p:nvPr/>
          </p:nvSpPr>
          <p:spPr>
            <a:xfrm rot="10800000" flipH="1">
              <a:off x="8718186" y="226911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725" name="Google Shape;725;p30"/>
          <p:cNvGrpSpPr/>
          <p:nvPr/>
        </p:nvGrpSpPr>
        <p:grpSpPr>
          <a:xfrm>
            <a:off x="9385945" y="-784574"/>
            <a:ext cx="3117375" cy="2342131"/>
            <a:chOff x="7039457" y="-588430"/>
            <a:chExt cx="2338031" cy="1756598"/>
          </a:xfrm>
        </p:grpSpPr>
        <p:grpSp>
          <p:nvGrpSpPr>
            <p:cNvPr id="726" name="Google Shape;726;p30"/>
            <p:cNvGrpSpPr/>
            <p:nvPr/>
          </p:nvGrpSpPr>
          <p:grpSpPr>
            <a:xfrm rot="954583" flipH="1">
              <a:off x="8101234" y="448388"/>
              <a:ext cx="1222502" cy="563005"/>
              <a:chOff x="6209134" y="2574097"/>
              <a:chExt cx="1108185" cy="510359"/>
            </a:xfrm>
          </p:grpSpPr>
          <p:sp>
            <p:nvSpPr>
              <p:cNvPr id="727" name="Google Shape;727;p30"/>
              <p:cNvSpPr/>
              <p:nvPr/>
            </p:nvSpPr>
            <p:spPr>
              <a:xfrm flipH="1">
                <a:off x="6290410" y="2599124"/>
                <a:ext cx="959051" cy="440436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1707" extrusionOk="0">
                    <a:moveTo>
                      <a:pt x="3717" y="0"/>
                    </a:moveTo>
                    <a:lnTo>
                      <a:pt x="0" y="19"/>
                    </a:lnTo>
                    <a:lnTo>
                      <a:pt x="1864" y="1530"/>
                    </a:lnTo>
                    <a:lnTo>
                      <a:pt x="2240" y="1320"/>
                    </a:lnTo>
                    <a:lnTo>
                      <a:pt x="3165" y="1706"/>
                    </a:lnTo>
                    <a:lnTo>
                      <a:pt x="3262" y="569"/>
                    </a:lnTo>
                    <a:lnTo>
                      <a:pt x="371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28" name="Google Shape;728;p30"/>
              <p:cNvSpPr/>
              <p:nvPr/>
            </p:nvSpPr>
            <p:spPr>
              <a:xfrm flipH="1">
                <a:off x="6419163" y="2874685"/>
                <a:ext cx="159971" cy="155585"/>
              </a:xfrm>
              <a:custGeom>
                <a:avLst/>
                <a:gdLst/>
                <a:ahLst/>
                <a:cxnLst/>
                <a:rect l="l" t="t" r="r" b="b"/>
                <a:pathLst>
                  <a:path w="620" h="603" extrusionOk="0">
                    <a:moveTo>
                      <a:pt x="620" y="0"/>
                    </a:moveTo>
                    <a:lnTo>
                      <a:pt x="586" y="462"/>
                    </a:lnTo>
                    <a:lnTo>
                      <a:pt x="603" y="445"/>
                    </a:lnTo>
                    <a:lnTo>
                      <a:pt x="620" y="0"/>
                    </a:lnTo>
                    <a:close/>
                    <a:moveTo>
                      <a:pt x="0" y="401"/>
                    </a:moveTo>
                    <a:lnTo>
                      <a:pt x="376" y="603"/>
                    </a:lnTo>
                    <a:lnTo>
                      <a:pt x="410" y="567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29" name="Google Shape;729;p30"/>
              <p:cNvSpPr/>
              <p:nvPr/>
            </p:nvSpPr>
            <p:spPr>
              <a:xfrm flipH="1">
                <a:off x="6414260" y="2685044"/>
                <a:ext cx="422117" cy="336197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1303" extrusionOk="0">
                    <a:moveTo>
                      <a:pt x="87" y="1"/>
                    </a:moveTo>
                    <a:lnTo>
                      <a:pt x="1" y="123"/>
                    </a:lnTo>
                    <a:lnTo>
                      <a:pt x="1277" y="437"/>
                    </a:lnTo>
                    <a:lnTo>
                      <a:pt x="655" y="954"/>
                    </a:lnTo>
                    <a:lnTo>
                      <a:pt x="997" y="1136"/>
                    </a:lnTo>
                    <a:lnTo>
                      <a:pt x="1407" y="1302"/>
                    </a:lnTo>
                    <a:lnTo>
                      <a:pt x="1583" y="1197"/>
                    </a:lnTo>
                    <a:lnTo>
                      <a:pt x="1617" y="735"/>
                    </a:lnTo>
                    <a:lnTo>
                      <a:pt x="1635" y="228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30" name="Google Shape;730;p30"/>
              <p:cNvSpPr/>
              <p:nvPr/>
            </p:nvSpPr>
            <p:spPr>
              <a:xfrm flipH="1">
                <a:off x="6409872" y="2576935"/>
                <a:ext cx="841911" cy="189643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735" extrusionOk="0">
                    <a:moveTo>
                      <a:pt x="37" y="0"/>
                    </a:moveTo>
                    <a:lnTo>
                      <a:pt x="1" y="191"/>
                    </a:lnTo>
                    <a:lnTo>
                      <a:pt x="3237" y="735"/>
                    </a:lnTo>
                    <a:lnTo>
                      <a:pt x="3262" y="55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31" name="Google Shape;731;p30"/>
              <p:cNvSpPr/>
              <p:nvPr/>
            </p:nvSpPr>
            <p:spPr>
              <a:xfrm flipH="1">
                <a:off x="6209134" y="2574097"/>
                <a:ext cx="1108185" cy="510359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1978" extrusionOk="0">
                    <a:moveTo>
                      <a:pt x="3831" y="194"/>
                    </a:moveTo>
                    <a:lnTo>
                      <a:pt x="3411" y="614"/>
                    </a:lnTo>
                    <a:lnTo>
                      <a:pt x="3376" y="1690"/>
                    </a:lnTo>
                    <a:lnTo>
                      <a:pt x="2685" y="1365"/>
                    </a:lnTo>
                    <a:lnTo>
                      <a:pt x="3201" y="937"/>
                    </a:lnTo>
                    <a:lnTo>
                      <a:pt x="3080" y="788"/>
                    </a:lnTo>
                    <a:lnTo>
                      <a:pt x="2188" y="1533"/>
                    </a:lnTo>
                    <a:lnTo>
                      <a:pt x="534" y="202"/>
                    </a:lnTo>
                    <a:lnTo>
                      <a:pt x="3831" y="194"/>
                    </a:lnTo>
                    <a:close/>
                    <a:moveTo>
                      <a:pt x="4295" y="1"/>
                    </a:moveTo>
                    <a:lnTo>
                      <a:pt x="1" y="11"/>
                    </a:lnTo>
                    <a:lnTo>
                      <a:pt x="2196" y="1785"/>
                    </a:lnTo>
                    <a:lnTo>
                      <a:pt x="2519" y="1505"/>
                    </a:lnTo>
                    <a:lnTo>
                      <a:pt x="3560" y="1978"/>
                    </a:lnTo>
                    <a:lnTo>
                      <a:pt x="3596" y="693"/>
                    </a:lnTo>
                    <a:lnTo>
                      <a:pt x="429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32" name="Google Shape;732;p30"/>
              <p:cNvSpPr/>
              <p:nvPr/>
            </p:nvSpPr>
            <p:spPr>
              <a:xfrm flipH="1">
                <a:off x="6400841" y="2585450"/>
                <a:ext cx="825914" cy="465464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1804" extrusionOk="0">
                    <a:moveTo>
                      <a:pt x="45" y="1"/>
                    </a:moveTo>
                    <a:lnTo>
                      <a:pt x="0" y="185"/>
                    </a:lnTo>
                    <a:lnTo>
                      <a:pt x="2710" y="901"/>
                    </a:lnTo>
                    <a:lnTo>
                      <a:pt x="3025" y="1803"/>
                    </a:lnTo>
                    <a:lnTo>
                      <a:pt x="3201" y="1741"/>
                    </a:lnTo>
                    <a:lnTo>
                      <a:pt x="2859" y="744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733" name="Google Shape;733;p30"/>
            <p:cNvSpPr/>
            <p:nvPr/>
          </p:nvSpPr>
          <p:spPr>
            <a:xfrm rot="-2126681" flipH="1">
              <a:off x="7175570" y="-280538"/>
              <a:ext cx="1349702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4"/>
          <p:cNvGrpSpPr/>
          <p:nvPr/>
        </p:nvGrpSpPr>
        <p:grpSpPr>
          <a:xfrm>
            <a:off x="9252189" y="4164745"/>
            <a:ext cx="3927340" cy="2693663"/>
            <a:chOff x="6939139" y="3123556"/>
            <a:chExt cx="2945505" cy="2020247"/>
          </a:xfrm>
        </p:grpSpPr>
        <p:sp>
          <p:nvSpPr>
            <p:cNvPr id="19" name="Google Shape;19;p4"/>
            <p:cNvSpPr/>
            <p:nvPr/>
          </p:nvSpPr>
          <p:spPr>
            <a:xfrm rot="1088193" flipH="1">
              <a:off x="8451775" y="3278005"/>
              <a:ext cx="1230856" cy="1494393"/>
            </a:xfrm>
            <a:custGeom>
              <a:avLst/>
              <a:gdLst/>
              <a:ahLst/>
              <a:cxnLst/>
              <a:rect l="l" t="t" r="r" b="b"/>
              <a:pathLst>
                <a:path w="11667" h="14165" extrusionOk="0">
                  <a:moveTo>
                    <a:pt x="4479" y="0"/>
                  </a:moveTo>
                  <a:cubicBezTo>
                    <a:pt x="4407" y="0"/>
                    <a:pt x="4338" y="9"/>
                    <a:pt x="4269" y="9"/>
                  </a:cubicBezTo>
                  <a:cubicBezTo>
                    <a:pt x="4215" y="5"/>
                    <a:pt x="4162" y="3"/>
                    <a:pt x="4109" y="3"/>
                  </a:cubicBezTo>
                  <a:cubicBezTo>
                    <a:pt x="3915" y="3"/>
                    <a:pt x="3731" y="26"/>
                    <a:pt x="3559" y="61"/>
                  </a:cubicBezTo>
                  <a:cubicBezTo>
                    <a:pt x="2896" y="158"/>
                    <a:pt x="2256" y="376"/>
                    <a:pt x="1750" y="848"/>
                  </a:cubicBezTo>
                  <a:cubicBezTo>
                    <a:pt x="124" y="2334"/>
                    <a:pt x="0" y="7520"/>
                    <a:pt x="1383" y="9557"/>
                  </a:cubicBezTo>
                  <a:cubicBezTo>
                    <a:pt x="2405" y="11341"/>
                    <a:pt x="3788" y="12898"/>
                    <a:pt x="5448" y="14130"/>
                  </a:cubicBezTo>
                  <a:cubicBezTo>
                    <a:pt x="5480" y="14154"/>
                    <a:pt x="5512" y="14165"/>
                    <a:pt x="5543" y="14165"/>
                  </a:cubicBezTo>
                  <a:cubicBezTo>
                    <a:pt x="5659" y="14165"/>
                    <a:pt x="5758" y="14021"/>
                    <a:pt x="5738" y="13904"/>
                  </a:cubicBezTo>
                  <a:cubicBezTo>
                    <a:pt x="5545" y="12879"/>
                    <a:pt x="5457" y="11841"/>
                    <a:pt x="5475" y="10800"/>
                  </a:cubicBezTo>
                  <a:cubicBezTo>
                    <a:pt x="6674" y="10756"/>
                    <a:pt x="7862" y="10634"/>
                    <a:pt x="9043" y="10414"/>
                  </a:cubicBezTo>
                  <a:cubicBezTo>
                    <a:pt x="11465" y="9960"/>
                    <a:pt x="11666" y="7511"/>
                    <a:pt x="11595" y="5473"/>
                  </a:cubicBezTo>
                  <a:cubicBezTo>
                    <a:pt x="11553" y="4319"/>
                    <a:pt x="11595" y="3173"/>
                    <a:pt x="11299" y="2256"/>
                  </a:cubicBezTo>
                  <a:cubicBezTo>
                    <a:pt x="11001" y="1347"/>
                    <a:pt x="10380" y="665"/>
                    <a:pt x="9043" y="411"/>
                  </a:cubicBezTo>
                  <a:cubicBezTo>
                    <a:pt x="7538" y="130"/>
                    <a:pt x="6009" y="0"/>
                    <a:pt x="4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0" name="Google Shape;20;p4"/>
            <p:cNvSpPr/>
            <p:nvPr/>
          </p:nvSpPr>
          <p:spPr>
            <a:xfrm rot="-1257188" flipH="1">
              <a:off x="7051081" y="4210861"/>
              <a:ext cx="916246" cy="795419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960000" y="1417785"/>
            <a:ext cx="10272000" cy="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4" name="Google Shape;24;p4"/>
          <p:cNvGrpSpPr/>
          <p:nvPr/>
        </p:nvGrpSpPr>
        <p:grpSpPr>
          <a:xfrm>
            <a:off x="10419574" y="5753670"/>
            <a:ext cx="1221721" cy="1410637"/>
            <a:chOff x="3936404" y="941780"/>
            <a:chExt cx="830801" cy="959269"/>
          </a:xfrm>
        </p:grpSpPr>
        <p:sp>
          <p:nvSpPr>
            <p:cNvPr id="25" name="Google Shape;25;p4"/>
            <p:cNvSpPr/>
            <p:nvPr/>
          </p:nvSpPr>
          <p:spPr>
            <a:xfrm>
              <a:off x="4244231" y="1660664"/>
              <a:ext cx="229835" cy="225905"/>
            </a:xfrm>
            <a:custGeom>
              <a:avLst/>
              <a:gdLst/>
              <a:ahLst/>
              <a:cxnLst/>
              <a:rect l="l" t="t" r="r" b="b"/>
              <a:pathLst>
                <a:path w="1111" h="1092" extrusionOk="0">
                  <a:moveTo>
                    <a:pt x="686" y="1"/>
                  </a:moveTo>
                  <a:cubicBezTo>
                    <a:pt x="653" y="1"/>
                    <a:pt x="616" y="3"/>
                    <a:pt x="578" y="7"/>
                  </a:cubicBezTo>
                  <a:lnTo>
                    <a:pt x="517" y="7"/>
                  </a:lnTo>
                  <a:cubicBezTo>
                    <a:pt x="496" y="6"/>
                    <a:pt x="476" y="5"/>
                    <a:pt x="456" y="5"/>
                  </a:cubicBezTo>
                  <a:cubicBezTo>
                    <a:pt x="63" y="5"/>
                    <a:pt x="0" y="264"/>
                    <a:pt x="0" y="540"/>
                  </a:cubicBezTo>
                  <a:lnTo>
                    <a:pt x="0" y="576"/>
                  </a:lnTo>
                  <a:cubicBezTo>
                    <a:pt x="9" y="853"/>
                    <a:pt x="91" y="1091"/>
                    <a:pt x="487" y="1091"/>
                  </a:cubicBezTo>
                  <a:cubicBezTo>
                    <a:pt x="502" y="1091"/>
                    <a:pt x="518" y="1091"/>
                    <a:pt x="534" y="1090"/>
                  </a:cubicBezTo>
                  <a:lnTo>
                    <a:pt x="594" y="1082"/>
                  </a:lnTo>
                  <a:cubicBezTo>
                    <a:pt x="603" y="1082"/>
                    <a:pt x="611" y="1082"/>
                    <a:pt x="620" y="1082"/>
                  </a:cubicBezTo>
                  <a:cubicBezTo>
                    <a:pt x="1103" y="1082"/>
                    <a:pt x="1111" y="842"/>
                    <a:pt x="1111" y="557"/>
                  </a:cubicBezTo>
                  <a:lnTo>
                    <a:pt x="1111" y="524"/>
                  </a:lnTo>
                  <a:cubicBezTo>
                    <a:pt x="1103" y="258"/>
                    <a:pt x="1058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6" name="Google Shape;26;p4"/>
            <p:cNvSpPr/>
            <p:nvPr/>
          </p:nvSpPr>
          <p:spPr>
            <a:xfrm>
              <a:off x="4146587" y="1108520"/>
              <a:ext cx="410849" cy="546350"/>
            </a:xfrm>
            <a:custGeom>
              <a:avLst/>
              <a:gdLst/>
              <a:ahLst/>
              <a:cxnLst/>
              <a:rect l="l" t="t" r="r" b="b"/>
              <a:pathLst>
                <a:path w="1986" h="2641" extrusionOk="0">
                  <a:moveTo>
                    <a:pt x="994" y="0"/>
                  </a:moveTo>
                  <a:cubicBezTo>
                    <a:pt x="989" y="0"/>
                    <a:pt x="983" y="1"/>
                    <a:pt x="978" y="1"/>
                  </a:cubicBezTo>
                  <a:cubicBezTo>
                    <a:pt x="437" y="9"/>
                    <a:pt x="0" y="464"/>
                    <a:pt x="9" y="1006"/>
                  </a:cubicBezTo>
                  <a:cubicBezTo>
                    <a:pt x="17" y="1398"/>
                    <a:pt x="254" y="1732"/>
                    <a:pt x="594" y="1889"/>
                  </a:cubicBezTo>
                  <a:lnTo>
                    <a:pt x="603" y="2641"/>
                  </a:lnTo>
                  <a:lnTo>
                    <a:pt x="1469" y="2632"/>
                  </a:lnTo>
                  <a:lnTo>
                    <a:pt x="1461" y="1854"/>
                  </a:lnTo>
                  <a:cubicBezTo>
                    <a:pt x="1776" y="1688"/>
                    <a:pt x="1986" y="1356"/>
                    <a:pt x="1975" y="970"/>
                  </a:cubicBezTo>
                  <a:cubicBezTo>
                    <a:pt x="1967" y="434"/>
                    <a:pt x="1530" y="0"/>
                    <a:pt x="9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7" name="Google Shape;27;p4"/>
            <p:cNvSpPr/>
            <p:nvPr/>
          </p:nvSpPr>
          <p:spPr>
            <a:xfrm>
              <a:off x="4123003" y="1091970"/>
              <a:ext cx="461326" cy="579450"/>
            </a:xfrm>
            <a:custGeom>
              <a:avLst/>
              <a:gdLst/>
              <a:ahLst/>
              <a:cxnLst/>
              <a:rect l="l" t="t" r="r" b="b"/>
              <a:pathLst>
                <a:path w="2230" h="2801" extrusionOk="0">
                  <a:moveTo>
                    <a:pt x="1123" y="0"/>
                  </a:moveTo>
                  <a:cubicBezTo>
                    <a:pt x="1113" y="0"/>
                    <a:pt x="1102" y="1"/>
                    <a:pt x="1092" y="1"/>
                  </a:cubicBezTo>
                  <a:cubicBezTo>
                    <a:pt x="490" y="9"/>
                    <a:pt x="1" y="509"/>
                    <a:pt x="9" y="1122"/>
                  </a:cubicBezTo>
                  <a:cubicBezTo>
                    <a:pt x="18" y="1522"/>
                    <a:pt x="236" y="1881"/>
                    <a:pt x="595" y="2074"/>
                  </a:cubicBezTo>
                  <a:lnTo>
                    <a:pt x="612" y="2800"/>
                  </a:lnTo>
                  <a:lnTo>
                    <a:pt x="805" y="2790"/>
                  </a:lnTo>
                  <a:lnTo>
                    <a:pt x="788" y="1950"/>
                  </a:lnTo>
                  <a:lnTo>
                    <a:pt x="725" y="1925"/>
                  </a:lnTo>
                  <a:cubicBezTo>
                    <a:pt x="410" y="1776"/>
                    <a:pt x="219" y="1461"/>
                    <a:pt x="211" y="1122"/>
                  </a:cubicBezTo>
                  <a:cubicBezTo>
                    <a:pt x="200" y="614"/>
                    <a:pt x="603" y="202"/>
                    <a:pt x="1103" y="194"/>
                  </a:cubicBezTo>
                  <a:cubicBezTo>
                    <a:pt x="1108" y="194"/>
                    <a:pt x="1113" y="194"/>
                    <a:pt x="1118" y="194"/>
                  </a:cubicBezTo>
                  <a:cubicBezTo>
                    <a:pt x="1609" y="194"/>
                    <a:pt x="2012" y="592"/>
                    <a:pt x="2020" y="1086"/>
                  </a:cubicBezTo>
                  <a:cubicBezTo>
                    <a:pt x="2028" y="1436"/>
                    <a:pt x="1846" y="1751"/>
                    <a:pt x="1539" y="1909"/>
                  </a:cubicBezTo>
                  <a:lnTo>
                    <a:pt x="1487" y="1934"/>
                  </a:lnTo>
                  <a:lnTo>
                    <a:pt x="1487" y="2782"/>
                  </a:lnTo>
                  <a:lnTo>
                    <a:pt x="1680" y="2782"/>
                  </a:lnTo>
                  <a:lnTo>
                    <a:pt x="1680" y="2047"/>
                  </a:lnTo>
                  <a:cubicBezTo>
                    <a:pt x="2020" y="1846"/>
                    <a:pt x="2230" y="1478"/>
                    <a:pt x="2221" y="1086"/>
                  </a:cubicBezTo>
                  <a:cubicBezTo>
                    <a:pt x="2213" y="483"/>
                    <a:pt x="1722" y="0"/>
                    <a:pt x="1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8" name="Google Shape;28;p4"/>
            <p:cNvSpPr/>
            <p:nvPr/>
          </p:nvSpPr>
          <p:spPr>
            <a:xfrm>
              <a:off x="4238645" y="1267398"/>
              <a:ext cx="229835" cy="409194"/>
            </a:xfrm>
            <a:custGeom>
              <a:avLst/>
              <a:gdLst/>
              <a:ahLst/>
              <a:cxnLst/>
              <a:rect l="l" t="t" r="r" b="b"/>
              <a:pathLst>
                <a:path w="1111" h="1978" extrusionOk="0">
                  <a:moveTo>
                    <a:pt x="1016" y="1"/>
                  </a:moveTo>
                  <a:lnTo>
                    <a:pt x="298" y="20"/>
                  </a:lnTo>
                  <a:cubicBezTo>
                    <a:pt x="218" y="20"/>
                    <a:pt x="141" y="53"/>
                    <a:pt x="88" y="106"/>
                  </a:cubicBezTo>
                  <a:cubicBezTo>
                    <a:pt x="27" y="169"/>
                    <a:pt x="0" y="246"/>
                    <a:pt x="0" y="326"/>
                  </a:cubicBezTo>
                  <a:cubicBezTo>
                    <a:pt x="0" y="420"/>
                    <a:pt x="44" y="500"/>
                    <a:pt x="124" y="553"/>
                  </a:cubicBezTo>
                  <a:cubicBezTo>
                    <a:pt x="193" y="605"/>
                    <a:pt x="307" y="622"/>
                    <a:pt x="439" y="622"/>
                  </a:cubicBezTo>
                  <a:lnTo>
                    <a:pt x="500" y="622"/>
                  </a:lnTo>
                  <a:lnTo>
                    <a:pt x="525" y="1873"/>
                  </a:lnTo>
                  <a:cubicBezTo>
                    <a:pt x="525" y="1934"/>
                    <a:pt x="569" y="1978"/>
                    <a:pt x="621" y="1978"/>
                  </a:cubicBezTo>
                  <a:cubicBezTo>
                    <a:pt x="674" y="1969"/>
                    <a:pt x="718" y="1925"/>
                    <a:pt x="718" y="1873"/>
                  </a:cubicBezTo>
                  <a:lnTo>
                    <a:pt x="691" y="420"/>
                  </a:lnTo>
                  <a:lnTo>
                    <a:pt x="428" y="431"/>
                  </a:lnTo>
                  <a:cubicBezTo>
                    <a:pt x="315" y="431"/>
                    <a:pt x="263" y="404"/>
                    <a:pt x="229" y="387"/>
                  </a:cubicBezTo>
                  <a:cubicBezTo>
                    <a:pt x="210" y="368"/>
                    <a:pt x="193" y="351"/>
                    <a:pt x="193" y="326"/>
                  </a:cubicBezTo>
                  <a:cubicBezTo>
                    <a:pt x="193" y="299"/>
                    <a:pt x="210" y="263"/>
                    <a:pt x="229" y="246"/>
                  </a:cubicBezTo>
                  <a:cubicBezTo>
                    <a:pt x="246" y="229"/>
                    <a:pt x="271" y="211"/>
                    <a:pt x="298" y="211"/>
                  </a:cubicBezTo>
                  <a:lnTo>
                    <a:pt x="1016" y="202"/>
                  </a:lnTo>
                  <a:cubicBezTo>
                    <a:pt x="1068" y="202"/>
                    <a:pt x="1110" y="158"/>
                    <a:pt x="1110" y="97"/>
                  </a:cubicBezTo>
                  <a:cubicBezTo>
                    <a:pt x="1110" y="45"/>
                    <a:pt x="1068" y="1"/>
                    <a:pt x="10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4528060" y="1016047"/>
              <a:ext cx="132192" cy="123503"/>
            </a:xfrm>
            <a:custGeom>
              <a:avLst/>
              <a:gdLst/>
              <a:ahLst/>
              <a:cxnLst/>
              <a:rect l="l" t="t" r="r" b="b"/>
              <a:pathLst>
                <a:path w="639" h="597" extrusionOk="0">
                  <a:moveTo>
                    <a:pt x="509" y="1"/>
                  </a:moveTo>
                  <a:lnTo>
                    <a:pt x="1" y="448"/>
                  </a:lnTo>
                  <a:lnTo>
                    <a:pt x="123" y="597"/>
                  </a:lnTo>
                  <a:lnTo>
                    <a:pt x="639" y="150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0" name="Google Shape;30;p4"/>
            <p:cNvSpPr/>
            <p:nvPr/>
          </p:nvSpPr>
          <p:spPr>
            <a:xfrm>
              <a:off x="4585985" y="1126311"/>
              <a:ext cx="152051" cy="103643"/>
            </a:xfrm>
            <a:custGeom>
              <a:avLst/>
              <a:gdLst/>
              <a:ahLst/>
              <a:cxnLst/>
              <a:rect l="l" t="t" r="r" b="b"/>
              <a:pathLst>
                <a:path w="735" h="501" extrusionOk="0">
                  <a:moveTo>
                    <a:pt x="649" y="1"/>
                  </a:moveTo>
                  <a:lnTo>
                    <a:pt x="0" y="326"/>
                  </a:lnTo>
                  <a:lnTo>
                    <a:pt x="97" y="500"/>
                  </a:lnTo>
                  <a:lnTo>
                    <a:pt x="735" y="177"/>
                  </a:lnTo>
                  <a:lnTo>
                    <a:pt x="6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1" name="Google Shape;31;p4"/>
            <p:cNvSpPr/>
            <p:nvPr/>
          </p:nvSpPr>
          <p:spPr>
            <a:xfrm>
              <a:off x="4560746" y="1481098"/>
              <a:ext cx="133847" cy="116055"/>
            </a:xfrm>
            <a:custGeom>
              <a:avLst/>
              <a:gdLst/>
              <a:ahLst/>
              <a:cxnLst/>
              <a:rect l="l" t="t" r="r" b="b"/>
              <a:pathLst>
                <a:path w="647" h="561" extrusionOk="0">
                  <a:moveTo>
                    <a:pt x="114" y="0"/>
                  </a:moveTo>
                  <a:lnTo>
                    <a:pt x="0" y="158"/>
                  </a:lnTo>
                  <a:lnTo>
                    <a:pt x="533" y="561"/>
                  </a:lnTo>
                  <a:lnTo>
                    <a:pt x="647" y="40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4604190" y="1389039"/>
              <a:ext cx="150396" cy="79646"/>
            </a:xfrm>
            <a:custGeom>
              <a:avLst/>
              <a:gdLst/>
              <a:ahLst/>
              <a:cxnLst/>
              <a:rect l="l" t="t" r="r" b="b"/>
              <a:pathLst>
                <a:path w="727" h="385" extrusionOk="0">
                  <a:moveTo>
                    <a:pt x="53" y="0"/>
                  </a:moveTo>
                  <a:lnTo>
                    <a:pt x="0" y="191"/>
                  </a:lnTo>
                  <a:lnTo>
                    <a:pt x="674" y="384"/>
                  </a:lnTo>
                  <a:lnTo>
                    <a:pt x="726" y="20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4613292" y="1291395"/>
              <a:ext cx="153913" cy="43443"/>
            </a:xfrm>
            <a:custGeom>
              <a:avLst/>
              <a:gdLst/>
              <a:ahLst/>
              <a:cxnLst/>
              <a:rect l="l" t="t" r="r" b="b"/>
              <a:pathLst>
                <a:path w="744" h="210" extrusionOk="0">
                  <a:moveTo>
                    <a:pt x="735" y="0"/>
                  </a:moveTo>
                  <a:lnTo>
                    <a:pt x="0" y="9"/>
                  </a:lnTo>
                  <a:lnTo>
                    <a:pt x="0" y="210"/>
                  </a:lnTo>
                  <a:lnTo>
                    <a:pt x="743" y="199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4168308" y="941780"/>
              <a:ext cx="88748" cy="148741"/>
            </a:xfrm>
            <a:custGeom>
              <a:avLst/>
              <a:gdLst/>
              <a:ahLst/>
              <a:cxnLst/>
              <a:rect l="l" t="t" r="r" b="b"/>
              <a:pathLst>
                <a:path w="429" h="719" extrusionOk="0">
                  <a:moveTo>
                    <a:pt x="183" y="1"/>
                  </a:moveTo>
                  <a:lnTo>
                    <a:pt x="0" y="72"/>
                  </a:lnTo>
                  <a:lnTo>
                    <a:pt x="244" y="718"/>
                  </a:lnTo>
                  <a:lnTo>
                    <a:pt x="428" y="649"/>
                  </a:ln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4034048" y="1027012"/>
              <a:ext cx="134467" cy="119572"/>
            </a:xfrm>
            <a:custGeom>
              <a:avLst/>
              <a:gdLst/>
              <a:ahLst/>
              <a:cxnLst/>
              <a:rect l="l" t="t" r="r" b="b"/>
              <a:pathLst>
                <a:path w="650" h="578" extrusionOk="0">
                  <a:moveTo>
                    <a:pt x="125" y="0"/>
                  </a:moveTo>
                  <a:lnTo>
                    <a:pt x="1" y="149"/>
                  </a:lnTo>
                  <a:lnTo>
                    <a:pt x="525" y="577"/>
                  </a:lnTo>
                  <a:lnTo>
                    <a:pt x="649" y="428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3958126" y="1139344"/>
              <a:ext cx="154327" cy="99713"/>
            </a:xfrm>
            <a:custGeom>
              <a:avLst/>
              <a:gdLst/>
              <a:ahLst/>
              <a:cxnLst/>
              <a:rect l="l" t="t" r="r" b="b"/>
              <a:pathLst>
                <a:path w="746" h="482" extrusionOk="0">
                  <a:moveTo>
                    <a:pt x="89" y="1"/>
                  </a:moveTo>
                  <a:lnTo>
                    <a:pt x="0" y="175"/>
                  </a:lnTo>
                  <a:lnTo>
                    <a:pt x="657" y="481"/>
                  </a:lnTo>
                  <a:lnTo>
                    <a:pt x="745" y="305"/>
                  </a:lnTo>
                  <a:lnTo>
                    <a:pt x="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4016257" y="1488338"/>
              <a:ext cx="134053" cy="119779"/>
            </a:xfrm>
            <a:custGeom>
              <a:avLst/>
              <a:gdLst/>
              <a:ahLst/>
              <a:cxnLst/>
              <a:rect l="l" t="t" r="r" b="b"/>
              <a:pathLst>
                <a:path w="648" h="579" extrusionOk="0">
                  <a:moveTo>
                    <a:pt x="525" y="1"/>
                  </a:moveTo>
                  <a:lnTo>
                    <a:pt x="1" y="421"/>
                  </a:lnTo>
                  <a:lnTo>
                    <a:pt x="122" y="578"/>
                  </a:lnTo>
                  <a:lnTo>
                    <a:pt x="647" y="158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3952954" y="1397728"/>
              <a:ext cx="150396" cy="85231"/>
            </a:xfrm>
            <a:custGeom>
              <a:avLst/>
              <a:gdLst/>
              <a:ahLst/>
              <a:cxnLst/>
              <a:rect l="l" t="t" r="r" b="b"/>
              <a:pathLst>
                <a:path w="727" h="412" extrusionOk="0">
                  <a:moveTo>
                    <a:pt x="666" y="0"/>
                  </a:moveTo>
                  <a:lnTo>
                    <a:pt x="0" y="229"/>
                  </a:lnTo>
                  <a:lnTo>
                    <a:pt x="61" y="412"/>
                  </a:lnTo>
                  <a:lnTo>
                    <a:pt x="726" y="185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3936404" y="1302153"/>
              <a:ext cx="154327" cy="45305"/>
            </a:xfrm>
            <a:custGeom>
              <a:avLst/>
              <a:gdLst/>
              <a:ahLst/>
              <a:cxnLst/>
              <a:rect l="l" t="t" r="r" b="b"/>
              <a:pathLst>
                <a:path w="746" h="219" extrusionOk="0">
                  <a:moveTo>
                    <a:pt x="735" y="1"/>
                  </a:moveTo>
                  <a:lnTo>
                    <a:pt x="1" y="17"/>
                  </a:lnTo>
                  <a:lnTo>
                    <a:pt x="1" y="219"/>
                  </a:lnTo>
                  <a:lnTo>
                    <a:pt x="746" y="200"/>
                  </a:lnTo>
                  <a:lnTo>
                    <a:pt x="7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4269469" y="1714657"/>
              <a:ext cx="190323" cy="43650"/>
            </a:xfrm>
            <a:custGeom>
              <a:avLst/>
              <a:gdLst/>
              <a:ahLst/>
              <a:cxnLst/>
              <a:rect l="l" t="t" r="r" b="b"/>
              <a:pathLst>
                <a:path w="920" h="211" extrusionOk="0">
                  <a:moveTo>
                    <a:pt x="919" y="0"/>
                  </a:moveTo>
                  <a:lnTo>
                    <a:pt x="0" y="17"/>
                  </a:lnTo>
                  <a:lnTo>
                    <a:pt x="0" y="210"/>
                  </a:lnTo>
                  <a:lnTo>
                    <a:pt x="919" y="191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4260367" y="1784994"/>
              <a:ext cx="204597" cy="43650"/>
            </a:xfrm>
            <a:custGeom>
              <a:avLst/>
              <a:gdLst/>
              <a:ahLst/>
              <a:cxnLst/>
              <a:rect l="l" t="t" r="r" b="b"/>
              <a:pathLst>
                <a:path w="989" h="211" extrusionOk="0">
                  <a:moveTo>
                    <a:pt x="989" y="0"/>
                  </a:moveTo>
                  <a:lnTo>
                    <a:pt x="0" y="17"/>
                  </a:lnTo>
                  <a:lnTo>
                    <a:pt x="0" y="210"/>
                  </a:lnTo>
                  <a:lnTo>
                    <a:pt x="989" y="193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4231612" y="1643907"/>
              <a:ext cx="260659" cy="257143"/>
            </a:xfrm>
            <a:custGeom>
              <a:avLst/>
              <a:gdLst/>
              <a:ahLst/>
              <a:cxnLst/>
              <a:rect l="l" t="t" r="r" b="b"/>
              <a:pathLst>
                <a:path w="1260" h="1243" extrusionOk="0">
                  <a:moveTo>
                    <a:pt x="1006" y="202"/>
                  </a:moveTo>
                  <a:cubicBezTo>
                    <a:pt x="1031" y="202"/>
                    <a:pt x="1050" y="218"/>
                    <a:pt x="1050" y="237"/>
                  </a:cubicBezTo>
                  <a:lnTo>
                    <a:pt x="1067" y="989"/>
                  </a:lnTo>
                  <a:cubicBezTo>
                    <a:pt x="1067" y="1014"/>
                    <a:pt x="1050" y="1033"/>
                    <a:pt x="1023" y="1033"/>
                  </a:cubicBezTo>
                  <a:lnTo>
                    <a:pt x="252" y="1050"/>
                  </a:lnTo>
                  <a:cubicBezTo>
                    <a:pt x="236" y="1050"/>
                    <a:pt x="227" y="1041"/>
                    <a:pt x="219" y="1033"/>
                  </a:cubicBezTo>
                  <a:cubicBezTo>
                    <a:pt x="219" y="1033"/>
                    <a:pt x="210" y="1024"/>
                    <a:pt x="210" y="1005"/>
                  </a:cubicBezTo>
                  <a:lnTo>
                    <a:pt x="192" y="254"/>
                  </a:lnTo>
                  <a:cubicBezTo>
                    <a:pt x="192" y="237"/>
                    <a:pt x="200" y="227"/>
                    <a:pt x="210" y="227"/>
                  </a:cubicBezTo>
                  <a:cubicBezTo>
                    <a:pt x="210" y="218"/>
                    <a:pt x="219" y="210"/>
                    <a:pt x="236" y="210"/>
                  </a:cubicBezTo>
                  <a:lnTo>
                    <a:pt x="1006" y="202"/>
                  </a:lnTo>
                  <a:close/>
                  <a:moveTo>
                    <a:pt x="1006" y="0"/>
                  </a:moveTo>
                  <a:lnTo>
                    <a:pt x="236" y="17"/>
                  </a:lnTo>
                  <a:cubicBezTo>
                    <a:pt x="166" y="17"/>
                    <a:pt x="114" y="44"/>
                    <a:pt x="70" y="88"/>
                  </a:cubicBezTo>
                  <a:cubicBezTo>
                    <a:pt x="17" y="132"/>
                    <a:pt x="1" y="193"/>
                    <a:pt x="1" y="263"/>
                  </a:cubicBezTo>
                  <a:lnTo>
                    <a:pt x="9" y="1005"/>
                  </a:lnTo>
                  <a:cubicBezTo>
                    <a:pt x="9" y="1066"/>
                    <a:pt x="34" y="1129"/>
                    <a:pt x="87" y="1171"/>
                  </a:cubicBezTo>
                  <a:cubicBezTo>
                    <a:pt x="131" y="1215"/>
                    <a:pt x="192" y="1243"/>
                    <a:pt x="252" y="1243"/>
                  </a:cubicBezTo>
                  <a:lnTo>
                    <a:pt x="1023" y="1234"/>
                  </a:lnTo>
                  <a:cubicBezTo>
                    <a:pt x="1155" y="1224"/>
                    <a:pt x="1260" y="1119"/>
                    <a:pt x="1260" y="989"/>
                  </a:cubicBezTo>
                  <a:lnTo>
                    <a:pt x="1249" y="237"/>
                  </a:lnTo>
                  <a:cubicBezTo>
                    <a:pt x="1241" y="105"/>
                    <a:pt x="1136" y="0"/>
                    <a:pt x="1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43" name="Google Shape;43;p4"/>
          <p:cNvGrpSpPr/>
          <p:nvPr/>
        </p:nvGrpSpPr>
        <p:grpSpPr>
          <a:xfrm>
            <a:off x="9349145" y="5076544"/>
            <a:ext cx="2696107" cy="1399033"/>
            <a:chOff x="7011859" y="3807405"/>
            <a:chExt cx="2022080" cy="1049275"/>
          </a:xfrm>
        </p:grpSpPr>
        <p:grpSp>
          <p:nvGrpSpPr>
            <p:cNvPr id="44" name="Google Shape;44;p4"/>
            <p:cNvGrpSpPr/>
            <p:nvPr/>
          </p:nvGrpSpPr>
          <p:grpSpPr>
            <a:xfrm>
              <a:off x="8900680" y="4727515"/>
              <a:ext cx="133260" cy="129152"/>
              <a:chOff x="3739723" y="2282290"/>
              <a:chExt cx="690824" cy="669530"/>
            </a:xfrm>
          </p:grpSpPr>
          <p:sp>
            <p:nvSpPr>
              <p:cNvPr id="45" name="Google Shape;45;p4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" name="Google Shape;46;p4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" name="Google Shape;47;p4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49" name="Google Shape;49;p4"/>
            <p:cNvGrpSpPr/>
            <p:nvPr/>
          </p:nvGrpSpPr>
          <p:grpSpPr>
            <a:xfrm rot="10800000">
              <a:off x="8529361" y="3807405"/>
              <a:ext cx="371307" cy="91637"/>
              <a:chOff x="4241622" y="1303995"/>
              <a:chExt cx="1256112" cy="310004"/>
            </a:xfrm>
          </p:grpSpPr>
          <p:sp>
            <p:nvSpPr>
              <p:cNvPr id="50" name="Google Shape;50;p4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53" name="Google Shape;53;p4"/>
            <p:cNvSpPr/>
            <p:nvPr/>
          </p:nvSpPr>
          <p:spPr>
            <a:xfrm>
              <a:off x="7011859" y="4831794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8227036" y="4253417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subTitle" idx="1"/>
          </p:nvPr>
        </p:nvSpPr>
        <p:spPr>
          <a:xfrm>
            <a:off x="960000" y="1532667"/>
            <a:ext cx="3355200" cy="31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alphaLcPeriod"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romanLcPeriod"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arabicPeriod"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AutoNum type="alphaLcPeriod"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AutoNum type="romanLcPeriod"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AutoNum type="arabicPeriod"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AutoNum type="alphaLcPeriod"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27" name="Google Shape;127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7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29" name="Google Shape;129;p7"/>
          <p:cNvGrpSpPr/>
          <p:nvPr/>
        </p:nvGrpSpPr>
        <p:grpSpPr>
          <a:xfrm>
            <a:off x="9561675" y="-922721"/>
            <a:ext cx="3839175" cy="3064477"/>
            <a:chOff x="7171256" y="-692041"/>
            <a:chExt cx="2879381" cy="2298358"/>
          </a:xfrm>
        </p:grpSpPr>
        <p:sp>
          <p:nvSpPr>
            <p:cNvPr id="130" name="Google Shape;130;p7"/>
            <p:cNvSpPr/>
            <p:nvPr/>
          </p:nvSpPr>
          <p:spPr>
            <a:xfrm rot="1499616" flipH="1">
              <a:off x="8575019" y="93375"/>
              <a:ext cx="1258112" cy="1308419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131" name="Google Shape;131;p7"/>
            <p:cNvSpPr/>
            <p:nvPr/>
          </p:nvSpPr>
          <p:spPr>
            <a:xfrm rot="-1762635">
              <a:off x="7391244" y="-537876"/>
              <a:ext cx="927341" cy="1140008"/>
            </a:xfrm>
            <a:custGeom>
              <a:avLst/>
              <a:gdLst/>
              <a:ahLst/>
              <a:cxnLst/>
              <a:rect l="l" t="t" r="r" b="b"/>
              <a:pathLst>
                <a:path w="12460" h="15317" extrusionOk="0">
                  <a:moveTo>
                    <a:pt x="4540" y="0"/>
                  </a:moveTo>
                  <a:cubicBezTo>
                    <a:pt x="4496" y="0"/>
                    <a:pt x="4452" y="0"/>
                    <a:pt x="4407" y="1"/>
                  </a:cubicBezTo>
                  <a:cubicBezTo>
                    <a:pt x="3306" y="9"/>
                    <a:pt x="2141" y="185"/>
                    <a:pt x="1302" y="962"/>
                  </a:cubicBezTo>
                  <a:cubicBezTo>
                    <a:pt x="655" y="1566"/>
                    <a:pt x="324" y="2406"/>
                    <a:pt x="219" y="3270"/>
                  </a:cubicBezTo>
                  <a:cubicBezTo>
                    <a:pt x="0" y="5081"/>
                    <a:pt x="368" y="7547"/>
                    <a:pt x="865" y="9314"/>
                  </a:cubicBezTo>
                  <a:cubicBezTo>
                    <a:pt x="1296" y="10890"/>
                    <a:pt x="2253" y="12311"/>
                    <a:pt x="3997" y="12311"/>
                  </a:cubicBezTo>
                  <a:cubicBezTo>
                    <a:pt x="4062" y="12311"/>
                    <a:pt x="4129" y="12309"/>
                    <a:pt x="4198" y="12305"/>
                  </a:cubicBezTo>
                  <a:cubicBezTo>
                    <a:pt x="4722" y="12269"/>
                    <a:pt x="5264" y="12189"/>
                    <a:pt x="5805" y="12084"/>
                  </a:cubicBezTo>
                  <a:lnTo>
                    <a:pt x="5805" y="12084"/>
                  </a:lnTo>
                  <a:cubicBezTo>
                    <a:pt x="5824" y="13081"/>
                    <a:pt x="5744" y="14089"/>
                    <a:pt x="5562" y="15075"/>
                  </a:cubicBezTo>
                  <a:cubicBezTo>
                    <a:pt x="5540" y="15186"/>
                    <a:pt x="5628" y="15317"/>
                    <a:pt x="5739" y="15317"/>
                  </a:cubicBezTo>
                  <a:cubicBezTo>
                    <a:pt x="5769" y="15317"/>
                    <a:pt x="5801" y="15307"/>
                    <a:pt x="5832" y="15285"/>
                  </a:cubicBezTo>
                  <a:cubicBezTo>
                    <a:pt x="7406" y="14114"/>
                    <a:pt x="8710" y="12636"/>
                    <a:pt x="9671" y="10930"/>
                  </a:cubicBezTo>
                  <a:cubicBezTo>
                    <a:pt x="10300" y="10704"/>
                    <a:pt x="10922" y="10406"/>
                    <a:pt x="11350" y="9864"/>
                  </a:cubicBezTo>
                  <a:cubicBezTo>
                    <a:pt x="11847" y="9226"/>
                    <a:pt x="11996" y="8403"/>
                    <a:pt x="12101" y="7625"/>
                  </a:cubicBezTo>
                  <a:cubicBezTo>
                    <a:pt x="12303" y="5982"/>
                    <a:pt x="12460" y="4181"/>
                    <a:pt x="12214" y="2536"/>
                  </a:cubicBezTo>
                  <a:cubicBezTo>
                    <a:pt x="11979" y="1050"/>
                    <a:pt x="10913" y="718"/>
                    <a:pt x="9583" y="464"/>
                  </a:cubicBezTo>
                  <a:cubicBezTo>
                    <a:pt x="7922" y="158"/>
                    <a:pt x="6235" y="0"/>
                    <a:pt x="45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132" name="Google Shape;132;p7"/>
          <p:cNvGrpSpPr/>
          <p:nvPr/>
        </p:nvGrpSpPr>
        <p:grpSpPr>
          <a:xfrm>
            <a:off x="9429282" y="210554"/>
            <a:ext cx="2801269" cy="1931220"/>
            <a:chOff x="7071961" y="157915"/>
            <a:chExt cx="2100952" cy="1448415"/>
          </a:xfrm>
        </p:grpSpPr>
        <p:grpSp>
          <p:nvGrpSpPr>
            <p:cNvPr id="133" name="Google Shape;133;p7"/>
            <p:cNvGrpSpPr/>
            <p:nvPr/>
          </p:nvGrpSpPr>
          <p:grpSpPr>
            <a:xfrm>
              <a:off x="8290830" y="157915"/>
              <a:ext cx="133260" cy="129152"/>
              <a:chOff x="3739723" y="2282290"/>
              <a:chExt cx="690824" cy="669530"/>
            </a:xfrm>
          </p:grpSpPr>
          <p:sp>
            <p:nvSpPr>
              <p:cNvPr id="134" name="Google Shape;134;p7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35" name="Google Shape;135;p7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36" name="Google Shape;136;p7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37" name="Google Shape;137;p7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138" name="Google Shape;138;p7"/>
            <p:cNvGrpSpPr/>
            <p:nvPr/>
          </p:nvGrpSpPr>
          <p:grpSpPr>
            <a:xfrm rot="10800000">
              <a:off x="7071961" y="176680"/>
              <a:ext cx="371307" cy="91637"/>
              <a:chOff x="4241622" y="1303995"/>
              <a:chExt cx="1256112" cy="310004"/>
            </a:xfrm>
          </p:grpSpPr>
          <p:sp>
            <p:nvSpPr>
              <p:cNvPr id="139" name="Google Shape;139;p7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40" name="Google Shape;140;p7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41" name="Google Shape;141;p7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142" name="Google Shape;142;p7"/>
            <p:cNvSpPr/>
            <p:nvPr/>
          </p:nvSpPr>
          <p:spPr>
            <a:xfrm>
              <a:off x="8866309" y="91885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143" name="Google Shape;143;p7"/>
            <p:cNvSpPr/>
            <p:nvPr/>
          </p:nvSpPr>
          <p:spPr>
            <a:xfrm>
              <a:off x="8819036" y="1514692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144" name="Google Shape;144;p7"/>
          <p:cNvGrpSpPr/>
          <p:nvPr/>
        </p:nvGrpSpPr>
        <p:grpSpPr>
          <a:xfrm>
            <a:off x="9575700" y="-812401"/>
            <a:ext cx="2907913" cy="1595833"/>
            <a:chOff x="7181773" y="-609301"/>
            <a:chExt cx="2180934" cy="1196875"/>
          </a:xfrm>
        </p:grpSpPr>
        <p:grpSp>
          <p:nvGrpSpPr>
            <p:cNvPr id="145" name="Google Shape;145;p7"/>
            <p:cNvGrpSpPr/>
            <p:nvPr/>
          </p:nvGrpSpPr>
          <p:grpSpPr>
            <a:xfrm>
              <a:off x="8430783" y="-423726"/>
              <a:ext cx="931925" cy="1011299"/>
              <a:chOff x="7964808" y="1223299"/>
              <a:chExt cx="931925" cy="1011299"/>
            </a:xfrm>
          </p:grpSpPr>
          <p:sp>
            <p:nvSpPr>
              <p:cNvPr id="146" name="Google Shape;146;p7"/>
              <p:cNvSpPr/>
              <p:nvPr/>
            </p:nvSpPr>
            <p:spPr>
              <a:xfrm>
                <a:off x="7988310" y="1243878"/>
                <a:ext cx="884921" cy="969533"/>
              </a:xfrm>
              <a:custGeom>
                <a:avLst/>
                <a:gdLst/>
                <a:ahLst/>
                <a:cxnLst/>
                <a:rect l="l" t="t" r="r" b="b"/>
                <a:pathLst>
                  <a:path w="7267" h="7962" extrusionOk="0">
                    <a:moveTo>
                      <a:pt x="6320" y="1"/>
                    </a:moveTo>
                    <a:cubicBezTo>
                      <a:pt x="6155" y="1"/>
                      <a:pt x="5993" y="51"/>
                      <a:pt x="5860" y="153"/>
                    </a:cubicBezTo>
                    <a:lnTo>
                      <a:pt x="5142" y="948"/>
                    </a:lnTo>
                    <a:lnTo>
                      <a:pt x="5134" y="948"/>
                    </a:lnTo>
                    <a:lnTo>
                      <a:pt x="876" y="5733"/>
                    </a:lnTo>
                    <a:lnTo>
                      <a:pt x="1170" y="6002"/>
                    </a:lnTo>
                    <a:lnTo>
                      <a:pt x="1170" y="6002"/>
                    </a:lnTo>
                    <a:lnTo>
                      <a:pt x="876" y="5741"/>
                    </a:lnTo>
                    <a:lnTo>
                      <a:pt x="1" y="7962"/>
                    </a:lnTo>
                    <a:lnTo>
                      <a:pt x="2108" y="6843"/>
                    </a:lnTo>
                    <a:lnTo>
                      <a:pt x="6374" y="2050"/>
                    </a:lnTo>
                    <a:lnTo>
                      <a:pt x="7083" y="1238"/>
                    </a:lnTo>
                    <a:cubicBezTo>
                      <a:pt x="7266" y="923"/>
                      <a:pt x="7197" y="495"/>
                      <a:pt x="6890" y="224"/>
                    </a:cubicBezTo>
                    <a:cubicBezTo>
                      <a:pt x="6890" y="213"/>
                      <a:pt x="6882" y="213"/>
                      <a:pt x="6874" y="205"/>
                    </a:cubicBezTo>
                    <a:cubicBezTo>
                      <a:pt x="6709" y="69"/>
                      <a:pt x="6512" y="1"/>
                      <a:pt x="63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47" name="Google Shape;147;p7"/>
              <p:cNvSpPr/>
              <p:nvPr/>
            </p:nvSpPr>
            <p:spPr>
              <a:xfrm>
                <a:off x="7988310" y="1942959"/>
                <a:ext cx="256696" cy="270451"/>
              </a:xfrm>
              <a:custGeom>
                <a:avLst/>
                <a:gdLst/>
                <a:ahLst/>
                <a:cxnLst/>
                <a:rect l="l" t="t" r="r" b="b"/>
                <a:pathLst>
                  <a:path w="2108" h="2221" extrusionOk="0">
                    <a:moveTo>
                      <a:pt x="876" y="0"/>
                    </a:moveTo>
                    <a:lnTo>
                      <a:pt x="1" y="2221"/>
                    </a:lnTo>
                    <a:lnTo>
                      <a:pt x="2108" y="1102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48" name="Google Shape;148;p7"/>
              <p:cNvSpPr/>
              <p:nvPr/>
            </p:nvSpPr>
            <p:spPr>
              <a:xfrm>
                <a:off x="7964808" y="1921771"/>
                <a:ext cx="302726" cy="312827"/>
              </a:xfrm>
              <a:custGeom>
                <a:avLst/>
                <a:gdLst/>
                <a:ahLst/>
                <a:cxnLst/>
                <a:rect l="l" t="t" r="r" b="b"/>
                <a:pathLst>
                  <a:path w="2486" h="2569" extrusionOk="0">
                    <a:moveTo>
                      <a:pt x="1138" y="462"/>
                    </a:moveTo>
                    <a:lnTo>
                      <a:pt x="2003" y="1240"/>
                    </a:lnTo>
                    <a:lnTo>
                      <a:pt x="517" y="2027"/>
                    </a:lnTo>
                    <a:lnTo>
                      <a:pt x="517" y="2027"/>
                    </a:lnTo>
                    <a:lnTo>
                      <a:pt x="1138" y="462"/>
                    </a:lnTo>
                    <a:close/>
                    <a:moveTo>
                      <a:pt x="1069" y="1"/>
                    </a:moveTo>
                    <a:cubicBezTo>
                      <a:pt x="1054" y="1"/>
                      <a:pt x="1039" y="3"/>
                      <a:pt x="1025" y="8"/>
                    </a:cubicBezTo>
                    <a:cubicBezTo>
                      <a:pt x="972" y="17"/>
                      <a:pt x="928" y="61"/>
                      <a:pt x="901" y="113"/>
                    </a:cubicBezTo>
                    <a:lnTo>
                      <a:pt x="28" y="2334"/>
                    </a:lnTo>
                    <a:cubicBezTo>
                      <a:pt x="1" y="2403"/>
                      <a:pt x="19" y="2483"/>
                      <a:pt x="80" y="2527"/>
                    </a:cubicBezTo>
                    <a:cubicBezTo>
                      <a:pt x="105" y="2552"/>
                      <a:pt x="150" y="2569"/>
                      <a:pt x="194" y="2569"/>
                    </a:cubicBezTo>
                    <a:cubicBezTo>
                      <a:pt x="219" y="2569"/>
                      <a:pt x="246" y="2560"/>
                      <a:pt x="271" y="2552"/>
                    </a:cubicBezTo>
                    <a:lnTo>
                      <a:pt x="2389" y="1425"/>
                    </a:lnTo>
                    <a:cubicBezTo>
                      <a:pt x="2433" y="1398"/>
                      <a:pt x="2466" y="1345"/>
                      <a:pt x="2475" y="1293"/>
                    </a:cubicBezTo>
                    <a:cubicBezTo>
                      <a:pt x="2485" y="1240"/>
                      <a:pt x="2458" y="1179"/>
                      <a:pt x="2414" y="1144"/>
                    </a:cubicBezTo>
                    <a:lnTo>
                      <a:pt x="1182" y="42"/>
                    </a:lnTo>
                    <a:cubicBezTo>
                      <a:pt x="1150" y="18"/>
                      <a:pt x="1109" y="1"/>
                      <a:pt x="10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49" name="Google Shape;149;p7"/>
              <p:cNvSpPr/>
              <p:nvPr/>
            </p:nvSpPr>
            <p:spPr>
              <a:xfrm>
                <a:off x="7988310" y="2119525"/>
                <a:ext cx="88529" cy="93885"/>
              </a:xfrm>
              <a:custGeom>
                <a:avLst/>
                <a:gdLst/>
                <a:ahLst/>
                <a:cxnLst/>
                <a:rect l="l" t="t" r="r" b="b"/>
                <a:pathLst>
                  <a:path w="727" h="771" extrusionOk="0">
                    <a:moveTo>
                      <a:pt x="299" y="0"/>
                    </a:moveTo>
                    <a:lnTo>
                      <a:pt x="1" y="771"/>
                    </a:lnTo>
                    <a:lnTo>
                      <a:pt x="727" y="387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50" name="Google Shape;150;p7"/>
              <p:cNvSpPr/>
              <p:nvPr/>
            </p:nvSpPr>
            <p:spPr>
              <a:xfrm>
                <a:off x="8071359" y="1338006"/>
                <a:ext cx="716753" cy="759358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6236" extrusionOk="0">
                    <a:moveTo>
                      <a:pt x="4469" y="412"/>
                    </a:moveTo>
                    <a:lnTo>
                      <a:pt x="5457" y="1296"/>
                    </a:lnTo>
                    <a:lnTo>
                      <a:pt x="1417" y="5824"/>
                    </a:lnTo>
                    <a:lnTo>
                      <a:pt x="909" y="5380"/>
                    </a:lnTo>
                    <a:lnTo>
                      <a:pt x="429" y="4949"/>
                    </a:lnTo>
                    <a:lnTo>
                      <a:pt x="4469" y="412"/>
                    </a:lnTo>
                    <a:close/>
                    <a:moveTo>
                      <a:pt x="4443" y="1"/>
                    </a:moveTo>
                    <a:cubicBezTo>
                      <a:pt x="4399" y="9"/>
                      <a:pt x="4355" y="28"/>
                      <a:pt x="4328" y="62"/>
                    </a:cubicBezTo>
                    <a:lnTo>
                      <a:pt x="62" y="4844"/>
                    </a:lnTo>
                    <a:cubicBezTo>
                      <a:pt x="1" y="4924"/>
                      <a:pt x="9" y="5029"/>
                      <a:pt x="78" y="5090"/>
                    </a:cubicBezTo>
                    <a:lnTo>
                      <a:pt x="1312" y="6192"/>
                    </a:lnTo>
                    <a:cubicBezTo>
                      <a:pt x="1348" y="6227"/>
                      <a:pt x="1390" y="6236"/>
                      <a:pt x="1426" y="6236"/>
                    </a:cubicBezTo>
                    <a:cubicBezTo>
                      <a:pt x="1478" y="6236"/>
                      <a:pt x="1522" y="6219"/>
                      <a:pt x="1558" y="6183"/>
                    </a:cubicBezTo>
                    <a:lnTo>
                      <a:pt x="5824" y="1392"/>
                    </a:lnTo>
                    <a:cubicBezTo>
                      <a:pt x="5885" y="1321"/>
                      <a:pt x="5877" y="1216"/>
                      <a:pt x="5808" y="1147"/>
                    </a:cubicBezTo>
                    <a:lnTo>
                      <a:pt x="4565" y="45"/>
                    </a:lnTo>
                    <a:cubicBezTo>
                      <a:pt x="4538" y="18"/>
                      <a:pt x="4496" y="1"/>
                      <a:pt x="44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51" name="Google Shape;151;p7"/>
              <p:cNvSpPr/>
              <p:nvPr/>
            </p:nvSpPr>
            <p:spPr>
              <a:xfrm>
                <a:off x="8591936" y="1223299"/>
                <a:ext cx="304797" cy="291761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2396" extrusionOk="0">
                    <a:moveTo>
                      <a:pt x="1361" y="340"/>
                    </a:moveTo>
                    <a:cubicBezTo>
                      <a:pt x="1514" y="340"/>
                      <a:pt x="1672" y="395"/>
                      <a:pt x="1803" y="506"/>
                    </a:cubicBezTo>
                    <a:lnTo>
                      <a:pt x="1820" y="515"/>
                    </a:lnTo>
                    <a:cubicBezTo>
                      <a:pt x="2057" y="733"/>
                      <a:pt x="2126" y="1056"/>
                      <a:pt x="1986" y="1310"/>
                    </a:cubicBezTo>
                    <a:lnTo>
                      <a:pt x="1400" y="1984"/>
                    </a:lnTo>
                    <a:lnTo>
                      <a:pt x="420" y="1109"/>
                    </a:lnTo>
                    <a:lnTo>
                      <a:pt x="1016" y="445"/>
                    </a:lnTo>
                    <a:cubicBezTo>
                      <a:pt x="1117" y="375"/>
                      <a:pt x="1238" y="340"/>
                      <a:pt x="1361" y="340"/>
                    </a:cubicBezTo>
                    <a:close/>
                    <a:moveTo>
                      <a:pt x="1367" y="0"/>
                    </a:moveTo>
                    <a:cubicBezTo>
                      <a:pt x="1163" y="0"/>
                      <a:pt x="962" y="64"/>
                      <a:pt x="798" y="191"/>
                    </a:cubicBezTo>
                    <a:cubicBezTo>
                      <a:pt x="788" y="191"/>
                      <a:pt x="779" y="200"/>
                      <a:pt x="779" y="208"/>
                    </a:cubicBezTo>
                    <a:lnTo>
                      <a:pt x="45" y="1012"/>
                    </a:lnTo>
                    <a:cubicBezTo>
                      <a:pt x="19" y="1039"/>
                      <a:pt x="1" y="1092"/>
                      <a:pt x="1" y="1136"/>
                    </a:cubicBezTo>
                    <a:cubicBezTo>
                      <a:pt x="11" y="1180"/>
                      <a:pt x="28" y="1222"/>
                      <a:pt x="64" y="1249"/>
                    </a:cubicBezTo>
                    <a:lnTo>
                      <a:pt x="1295" y="2351"/>
                    </a:lnTo>
                    <a:cubicBezTo>
                      <a:pt x="1331" y="2376"/>
                      <a:pt x="1375" y="2395"/>
                      <a:pt x="1409" y="2395"/>
                    </a:cubicBezTo>
                    <a:lnTo>
                      <a:pt x="1428" y="2395"/>
                    </a:lnTo>
                    <a:cubicBezTo>
                      <a:pt x="1470" y="2395"/>
                      <a:pt x="1514" y="2368"/>
                      <a:pt x="1541" y="2343"/>
                    </a:cubicBezTo>
                    <a:lnTo>
                      <a:pt x="2248" y="1520"/>
                    </a:lnTo>
                    <a:cubicBezTo>
                      <a:pt x="2257" y="1511"/>
                      <a:pt x="2267" y="1503"/>
                      <a:pt x="2267" y="1495"/>
                    </a:cubicBezTo>
                    <a:cubicBezTo>
                      <a:pt x="2502" y="1109"/>
                      <a:pt x="2414" y="584"/>
                      <a:pt x="2047" y="261"/>
                    </a:cubicBezTo>
                    <a:cubicBezTo>
                      <a:pt x="2047" y="261"/>
                      <a:pt x="2038" y="252"/>
                      <a:pt x="2022" y="244"/>
                    </a:cubicBezTo>
                    <a:cubicBezTo>
                      <a:pt x="1831" y="82"/>
                      <a:pt x="1597" y="0"/>
                      <a:pt x="13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52" name="Google Shape;152;p7"/>
              <p:cNvSpPr/>
              <p:nvPr/>
            </p:nvSpPr>
            <p:spPr>
              <a:xfrm>
                <a:off x="8153434" y="1410338"/>
                <a:ext cx="549559" cy="611407"/>
              </a:xfrm>
              <a:custGeom>
                <a:avLst/>
                <a:gdLst/>
                <a:ahLst/>
                <a:cxnLst/>
                <a:rect l="l" t="t" r="r" b="b"/>
                <a:pathLst>
                  <a:path w="4513" h="5021" extrusionOk="0">
                    <a:moveTo>
                      <a:pt x="4258" y="1"/>
                    </a:moveTo>
                    <a:lnTo>
                      <a:pt x="0" y="4802"/>
                    </a:lnTo>
                    <a:lnTo>
                      <a:pt x="254" y="5021"/>
                    </a:lnTo>
                    <a:lnTo>
                      <a:pt x="4512" y="229"/>
                    </a:lnTo>
                    <a:lnTo>
                      <a:pt x="42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153" name="Google Shape;153;p7"/>
            <p:cNvSpPr/>
            <p:nvPr/>
          </p:nvSpPr>
          <p:spPr>
            <a:xfrm flipH="1">
              <a:off x="7181773" y="-609301"/>
              <a:ext cx="1175719" cy="1196869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Google Shape;158;p9"/>
          <p:cNvGrpSpPr/>
          <p:nvPr/>
        </p:nvGrpSpPr>
        <p:grpSpPr>
          <a:xfrm>
            <a:off x="-776094" y="-848569"/>
            <a:ext cx="5000497" cy="3220391"/>
            <a:chOff x="-582071" y="-636427"/>
            <a:chExt cx="3750373" cy="2415293"/>
          </a:xfrm>
        </p:grpSpPr>
        <p:sp>
          <p:nvSpPr>
            <p:cNvPr id="159" name="Google Shape;159;p9"/>
            <p:cNvSpPr/>
            <p:nvPr/>
          </p:nvSpPr>
          <p:spPr>
            <a:xfrm>
              <a:off x="1496878" y="-636427"/>
              <a:ext cx="1671424" cy="1450994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160" name="Google Shape;160;p9"/>
            <p:cNvSpPr/>
            <p:nvPr/>
          </p:nvSpPr>
          <p:spPr>
            <a:xfrm rot="-3050909">
              <a:off x="-254097" y="50511"/>
              <a:ext cx="1339103" cy="1482371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161" name="Google Shape;161;p9"/>
          <p:cNvGrpSpPr/>
          <p:nvPr/>
        </p:nvGrpSpPr>
        <p:grpSpPr>
          <a:xfrm>
            <a:off x="617780" y="167957"/>
            <a:ext cx="1799211" cy="2203887"/>
            <a:chOff x="463334" y="125965"/>
            <a:chExt cx="1349408" cy="1652915"/>
          </a:xfrm>
        </p:grpSpPr>
        <p:grpSp>
          <p:nvGrpSpPr>
            <p:cNvPr id="162" name="Google Shape;162;p9"/>
            <p:cNvGrpSpPr/>
            <p:nvPr/>
          </p:nvGrpSpPr>
          <p:grpSpPr>
            <a:xfrm>
              <a:off x="1124280" y="125965"/>
              <a:ext cx="133260" cy="129152"/>
              <a:chOff x="3739723" y="2282290"/>
              <a:chExt cx="690824" cy="669530"/>
            </a:xfrm>
          </p:grpSpPr>
          <p:sp>
            <p:nvSpPr>
              <p:cNvPr id="163" name="Google Shape;163;p9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64" name="Google Shape;164;p9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65" name="Google Shape;165;p9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66" name="Google Shape;166;p9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167" name="Google Shape;167;p9"/>
            <p:cNvGrpSpPr/>
            <p:nvPr/>
          </p:nvGrpSpPr>
          <p:grpSpPr>
            <a:xfrm rot="10800000">
              <a:off x="1441436" y="925892"/>
              <a:ext cx="371307" cy="91637"/>
              <a:chOff x="4241622" y="1303995"/>
              <a:chExt cx="1256112" cy="310004"/>
            </a:xfrm>
          </p:grpSpPr>
          <p:sp>
            <p:nvSpPr>
              <p:cNvPr id="168" name="Google Shape;168;p9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69" name="Google Shape;169;p9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0" name="Google Shape;170;p9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171" name="Google Shape;171;p9"/>
            <p:cNvSpPr/>
            <p:nvPr/>
          </p:nvSpPr>
          <p:spPr>
            <a:xfrm>
              <a:off x="463334" y="39988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463336" y="1687242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173" name="Google Shape;173;p9"/>
          <p:cNvGrpSpPr/>
          <p:nvPr/>
        </p:nvGrpSpPr>
        <p:grpSpPr>
          <a:xfrm>
            <a:off x="739896" y="-665353"/>
            <a:ext cx="4373353" cy="2367247"/>
            <a:chOff x="554919" y="-499015"/>
            <a:chExt cx="3280015" cy="1775435"/>
          </a:xfrm>
        </p:grpSpPr>
        <p:grpSp>
          <p:nvGrpSpPr>
            <p:cNvPr id="174" name="Google Shape;174;p9"/>
            <p:cNvGrpSpPr/>
            <p:nvPr/>
          </p:nvGrpSpPr>
          <p:grpSpPr>
            <a:xfrm rot="-954583">
              <a:off x="608672" y="556640"/>
              <a:ext cx="1222502" cy="563005"/>
              <a:chOff x="6209134" y="2574097"/>
              <a:chExt cx="1108185" cy="510359"/>
            </a:xfrm>
          </p:grpSpPr>
          <p:sp>
            <p:nvSpPr>
              <p:cNvPr id="175" name="Google Shape;175;p9"/>
              <p:cNvSpPr/>
              <p:nvPr/>
            </p:nvSpPr>
            <p:spPr>
              <a:xfrm flipH="1">
                <a:off x="6290410" y="2599124"/>
                <a:ext cx="959051" cy="440436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1707" extrusionOk="0">
                    <a:moveTo>
                      <a:pt x="3717" y="0"/>
                    </a:moveTo>
                    <a:lnTo>
                      <a:pt x="0" y="19"/>
                    </a:lnTo>
                    <a:lnTo>
                      <a:pt x="1864" y="1530"/>
                    </a:lnTo>
                    <a:lnTo>
                      <a:pt x="2240" y="1320"/>
                    </a:lnTo>
                    <a:lnTo>
                      <a:pt x="3165" y="1706"/>
                    </a:lnTo>
                    <a:lnTo>
                      <a:pt x="3262" y="569"/>
                    </a:lnTo>
                    <a:lnTo>
                      <a:pt x="371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6" name="Google Shape;176;p9"/>
              <p:cNvSpPr/>
              <p:nvPr/>
            </p:nvSpPr>
            <p:spPr>
              <a:xfrm flipH="1">
                <a:off x="6419163" y="2874685"/>
                <a:ext cx="159971" cy="155585"/>
              </a:xfrm>
              <a:custGeom>
                <a:avLst/>
                <a:gdLst/>
                <a:ahLst/>
                <a:cxnLst/>
                <a:rect l="l" t="t" r="r" b="b"/>
                <a:pathLst>
                  <a:path w="620" h="603" extrusionOk="0">
                    <a:moveTo>
                      <a:pt x="620" y="0"/>
                    </a:moveTo>
                    <a:lnTo>
                      <a:pt x="586" y="462"/>
                    </a:lnTo>
                    <a:lnTo>
                      <a:pt x="603" y="445"/>
                    </a:lnTo>
                    <a:lnTo>
                      <a:pt x="620" y="0"/>
                    </a:lnTo>
                    <a:close/>
                    <a:moveTo>
                      <a:pt x="0" y="401"/>
                    </a:moveTo>
                    <a:lnTo>
                      <a:pt x="376" y="603"/>
                    </a:lnTo>
                    <a:lnTo>
                      <a:pt x="410" y="567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7" name="Google Shape;177;p9"/>
              <p:cNvSpPr/>
              <p:nvPr/>
            </p:nvSpPr>
            <p:spPr>
              <a:xfrm flipH="1">
                <a:off x="6414260" y="2685044"/>
                <a:ext cx="422117" cy="336197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1303" extrusionOk="0">
                    <a:moveTo>
                      <a:pt x="87" y="1"/>
                    </a:moveTo>
                    <a:lnTo>
                      <a:pt x="1" y="123"/>
                    </a:lnTo>
                    <a:lnTo>
                      <a:pt x="1277" y="437"/>
                    </a:lnTo>
                    <a:lnTo>
                      <a:pt x="655" y="954"/>
                    </a:lnTo>
                    <a:lnTo>
                      <a:pt x="997" y="1136"/>
                    </a:lnTo>
                    <a:lnTo>
                      <a:pt x="1407" y="1302"/>
                    </a:lnTo>
                    <a:lnTo>
                      <a:pt x="1583" y="1197"/>
                    </a:lnTo>
                    <a:lnTo>
                      <a:pt x="1617" y="735"/>
                    </a:lnTo>
                    <a:lnTo>
                      <a:pt x="1635" y="228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8" name="Google Shape;178;p9"/>
              <p:cNvSpPr/>
              <p:nvPr/>
            </p:nvSpPr>
            <p:spPr>
              <a:xfrm flipH="1">
                <a:off x="6409872" y="2576935"/>
                <a:ext cx="841911" cy="189643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735" extrusionOk="0">
                    <a:moveTo>
                      <a:pt x="37" y="0"/>
                    </a:moveTo>
                    <a:lnTo>
                      <a:pt x="1" y="191"/>
                    </a:lnTo>
                    <a:lnTo>
                      <a:pt x="3237" y="735"/>
                    </a:lnTo>
                    <a:lnTo>
                      <a:pt x="3262" y="55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9" name="Google Shape;179;p9"/>
              <p:cNvSpPr/>
              <p:nvPr/>
            </p:nvSpPr>
            <p:spPr>
              <a:xfrm flipH="1">
                <a:off x="6209134" y="2574097"/>
                <a:ext cx="1108185" cy="510359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1978" extrusionOk="0">
                    <a:moveTo>
                      <a:pt x="3831" y="194"/>
                    </a:moveTo>
                    <a:lnTo>
                      <a:pt x="3411" y="614"/>
                    </a:lnTo>
                    <a:lnTo>
                      <a:pt x="3376" y="1690"/>
                    </a:lnTo>
                    <a:lnTo>
                      <a:pt x="2685" y="1365"/>
                    </a:lnTo>
                    <a:lnTo>
                      <a:pt x="3201" y="937"/>
                    </a:lnTo>
                    <a:lnTo>
                      <a:pt x="3080" y="788"/>
                    </a:lnTo>
                    <a:lnTo>
                      <a:pt x="2188" y="1533"/>
                    </a:lnTo>
                    <a:lnTo>
                      <a:pt x="534" y="202"/>
                    </a:lnTo>
                    <a:lnTo>
                      <a:pt x="3831" y="194"/>
                    </a:lnTo>
                    <a:close/>
                    <a:moveTo>
                      <a:pt x="4295" y="1"/>
                    </a:moveTo>
                    <a:lnTo>
                      <a:pt x="1" y="11"/>
                    </a:lnTo>
                    <a:lnTo>
                      <a:pt x="2196" y="1785"/>
                    </a:lnTo>
                    <a:lnTo>
                      <a:pt x="2519" y="1505"/>
                    </a:lnTo>
                    <a:lnTo>
                      <a:pt x="3560" y="1978"/>
                    </a:lnTo>
                    <a:lnTo>
                      <a:pt x="3596" y="693"/>
                    </a:lnTo>
                    <a:lnTo>
                      <a:pt x="429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80" name="Google Shape;180;p9"/>
              <p:cNvSpPr/>
              <p:nvPr/>
            </p:nvSpPr>
            <p:spPr>
              <a:xfrm flipH="1">
                <a:off x="6400841" y="2585450"/>
                <a:ext cx="825914" cy="465464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1804" extrusionOk="0">
                    <a:moveTo>
                      <a:pt x="45" y="1"/>
                    </a:moveTo>
                    <a:lnTo>
                      <a:pt x="0" y="185"/>
                    </a:lnTo>
                    <a:lnTo>
                      <a:pt x="2710" y="901"/>
                    </a:lnTo>
                    <a:lnTo>
                      <a:pt x="3025" y="1803"/>
                    </a:lnTo>
                    <a:lnTo>
                      <a:pt x="3201" y="1741"/>
                    </a:lnTo>
                    <a:lnTo>
                      <a:pt x="2859" y="744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181" name="Google Shape;181;p9"/>
            <p:cNvSpPr/>
            <p:nvPr/>
          </p:nvSpPr>
          <p:spPr>
            <a:xfrm rot="-2126681" flipH="1">
              <a:off x="2349120" y="-191123"/>
              <a:ext cx="1349702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sp>
        <p:nvSpPr>
          <p:cNvPr id="182" name="Google Shape;182;p9"/>
          <p:cNvSpPr txBox="1">
            <a:spLocks noGrp="1"/>
          </p:cNvSpPr>
          <p:nvPr>
            <p:ph type="title"/>
          </p:nvPr>
        </p:nvSpPr>
        <p:spPr>
          <a:xfrm>
            <a:off x="1676735" y="2392000"/>
            <a:ext cx="4800000" cy="187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9"/>
          <p:cNvSpPr txBox="1">
            <a:spLocks noGrp="1"/>
          </p:cNvSpPr>
          <p:nvPr>
            <p:ph type="subTitle" idx="1"/>
          </p:nvPr>
        </p:nvSpPr>
        <p:spPr>
          <a:xfrm>
            <a:off x="1676735" y="4286100"/>
            <a:ext cx="4800000" cy="17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Char char="●"/>
              <a:defRPr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endParaRPr/>
          </a:p>
        </p:txBody>
      </p:sp>
      <p:sp>
        <p:nvSpPr>
          <p:cNvPr id="184" name="Google Shape;184;p9"/>
          <p:cNvSpPr>
            <a:spLocks noGrp="1"/>
          </p:cNvSpPr>
          <p:nvPr>
            <p:ph type="pic" idx="2"/>
          </p:nvPr>
        </p:nvSpPr>
        <p:spPr>
          <a:xfrm>
            <a:off x="7028460" y="834100"/>
            <a:ext cx="4097600" cy="5336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185" name="Google Shape;185;p9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197" name="Google Shape;197;p13"/>
          <p:cNvSpPr txBox="1">
            <a:spLocks noGrp="1"/>
          </p:cNvSpPr>
          <p:nvPr>
            <p:ph type="subTitle" idx="1"/>
          </p:nvPr>
        </p:nvSpPr>
        <p:spPr>
          <a:xfrm>
            <a:off x="1273368" y="3007133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13"/>
          <p:cNvSpPr txBox="1">
            <a:spLocks noGrp="1"/>
          </p:cNvSpPr>
          <p:nvPr>
            <p:ph type="subTitle" idx="2"/>
          </p:nvPr>
        </p:nvSpPr>
        <p:spPr>
          <a:xfrm>
            <a:off x="5737535" y="3007133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13"/>
          <p:cNvSpPr txBox="1">
            <a:spLocks noGrp="1"/>
          </p:cNvSpPr>
          <p:nvPr>
            <p:ph type="subTitle" idx="3"/>
          </p:nvPr>
        </p:nvSpPr>
        <p:spPr>
          <a:xfrm>
            <a:off x="1273368" y="5167100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13"/>
          <p:cNvSpPr txBox="1">
            <a:spLocks noGrp="1"/>
          </p:cNvSpPr>
          <p:nvPr>
            <p:ph type="subTitle" idx="4"/>
          </p:nvPr>
        </p:nvSpPr>
        <p:spPr>
          <a:xfrm>
            <a:off x="5737535" y="5167100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13"/>
          <p:cNvSpPr txBox="1">
            <a:spLocks noGrp="1"/>
          </p:cNvSpPr>
          <p:nvPr>
            <p:ph type="title" idx="5" hasCustomPrompt="1"/>
          </p:nvPr>
        </p:nvSpPr>
        <p:spPr>
          <a:xfrm>
            <a:off x="1273367" y="2017600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r>
              <a:t>xx%</a:t>
            </a:r>
          </a:p>
        </p:txBody>
      </p:sp>
      <p:sp>
        <p:nvSpPr>
          <p:cNvPr id="202" name="Google Shape;202;p13"/>
          <p:cNvSpPr txBox="1">
            <a:spLocks noGrp="1"/>
          </p:cNvSpPr>
          <p:nvPr>
            <p:ph type="title" idx="6" hasCustomPrompt="1"/>
          </p:nvPr>
        </p:nvSpPr>
        <p:spPr>
          <a:xfrm>
            <a:off x="1273367" y="4177465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r>
              <a:t>xx%</a:t>
            </a:r>
          </a:p>
        </p:txBody>
      </p:sp>
      <p:sp>
        <p:nvSpPr>
          <p:cNvPr id="203" name="Google Shape;203;p13"/>
          <p:cNvSpPr txBox="1">
            <a:spLocks noGrp="1"/>
          </p:cNvSpPr>
          <p:nvPr>
            <p:ph type="title" idx="7" hasCustomPrompt="1"/>
          </p:nvPr>
        </p:nvSpPr>
        <p:spPr>
          <a:xfrm>
            <a:off x="5737535" y="2017600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r>
              <a:t>xx%</a:t>
            </a:r>
          </a:p>
        </p:txBody>
      </p:sp>
      <p:sp>
        <p:nvSpPr>
          <p:cNvPr id="204" name="Google Shape;204;p13"/>
          <p:cNvSpPr txBox="1">
            <a:spLocks noGrp="1"/>
          </p:cNvSpPr>
          <p:nvPr>
            <p:ph type="title" idx="8" hasCustomPrompt="1"/>
          </p:nvPr>
        </p:nvSpPr>
        <p:spPr>
          <a:xfrm>
            <a:off x="5737535" y="4177465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r>
              <a:t>xx%</a:t>
            </a:r>
          </a:p>
        </p:txBody>
      </p:sp>
      <p:sp>
        <p:nvSpPr>
          <p:cNvPr id="205" name="Google Shape;205;p13"/>
          <p:cNvSpPr txBox="1">
            <a:spLocks noGrp="1"/>
          </p:cNvSpPr>
          <p:nvPr>
            <p:ph type="subTitle" idx="9"/>
          </p:nvPr>
        </p:nvSpPr>
        <p:spPr>
          <a:xfrm>
            <a:off x="1273367" y="2660800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206" name="Google Shape;206;p13"/>
          <p:cNvSpPr txBox="1">
            <a:spLocks noGrp="1"/>
          </p:cNvSpPr>
          <p:nvPr>
            <p:ph type="subTitle" idx="13"/>
          </p:nvPr>
        </p:nvSpPr>
        <p:spPr>
          <a:xfrm>
            <a:off x="5737535" y="2660800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207" name="Google Shape;207;p13"/>
          <p:cNvSpPr txBox="1">
            <a:spLocks noGrp="1"/>
          </p:cNvSpPr>
          <p:nvPr>
            <p:ph type="subTitle" idx="14"/>
          </p:nvPr>
        </p:nvSpPr>
        <p:spPr>
          <a:xfrm>
            <a:off x="1273367" y="4820701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208" name="Google Shape;208;p13"/>
          <p:cNvSpPr txBox="1">
            <a:spLocks noGrp="1"/>
          </p:cNvSpPr>
          <p:nvPr>
            <p:ph type="subTitle" idx="15"/>
          </p:nvPr>
        </p:nvSpPr>
        <p:spPr>
          <a:xfrm>
            <a:off x="5737535" y="4820701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209" name="Google Shape;209;p13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10" name="Google Shape;210;p13"/>
          <p:cNvGrpSpPr/>
          <p:nvPr/>
        </p:nvGrpSpPr>
        <p:grpSpPr>
          <a:xfrm>
            <a:off x="9610467" y="-694571"/>
            <a:ext cx="4109503" cy="2818160"/>
            <a:chOff x="7207849" y="-520928"/>
            <a:chExt cx="3082126" cy="2113620"/>
          </a:xfrm>
        </p:grpSpPr>
        <p:sp>
          <p:nvSpPr>
            <p:cNvPr id="211" name="Google Shape;211;p13"/>
            <p:cNvSpPr/>
            <p:nvPr/>
          </p:nvSpPr>
          <p:spPr>
            <a:xfrm rot="3600127" flipH="1">
              <a:off x="8798091" y="85060"/>
              <a:ext cx="1242882" cy="1292626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7207849" y="-520928"/>
              <a:ext cx="954594" cy="1158980"/>
            </a:xfrm>
            <a:custGeom>
              <a:avLst/>
              <a:gdLst/>
              <a:ahLst/>
              <a:cxnLst/>
              <a:rect l="l" t="t" r="r" b="b"/>
              <a:pathLst>
                <a:path w="11667" h="14165" extrusionOk="0">
                  <a:moveTo>
                    <a:pt x="4479" y="0"/>
                  </a:moveTo>
                  <a:cubicBezTo>
                    <a:pt x="4407" y="0"/>
                    <a:pt x="4338" y="9"/>
                    <a:pt x="4269" y="9"/>
                  </a:cubicBezTo>
                  <a:cubicBezTo>
                    <a:pt x="4215" y="5"/>
                    <a:pt x="4162" y="3"/>
                    <a:pt x="4109" y="3"/>
                  </a:cubicBezTo>
                  <a:cubicBezTo>
                    <a:pt x="3915" y="3"/>
                    <a:pt x="3731" y="26"/>
                    <a:pt x="3559" y="61"/>
                  </a:cubicBezTo>
                  <a:cubicBezTo>
                    <a:pt x="2896" y="158"/>
                    <a:pt x="2256" y="376"/>
                    <a:pt x="1750" y="848"/>
                  </a:cubicBezTo>
                  <a:cubicBezTo>
                    <a:pt x="124" y="2334"/>
                    <a:pt x="0" y="7520"/>
                    <a:pt x="1383" y="9557"/>
                  </a:cubicBezTo>
                  <a:cubicBezTo>
                    <a:pt x="2405" y="11341"/>
                    <a:pt x="3788" y="12898"/>
                    <a:pt x="5448" y="14130"/>
                  </a:cubicBezTo>
                  <a:cubicBezTo>
                    <a:pt x="5480" y="14154"/>
                    <a:pt x="5512" y="14165"/>
                    <a:pt x="5543" y="14165"/>
                  </a:cubicBezTo>
                  <a:cubicBezTo>
                    <a:pt x="5659" y="14165"/>
                    <a:pt x="5758" y="14021"/>
                    <a:pt x="5738" y="13904"/>
                  </a:cubicBezTo>
                  <a:cubicBezTo>
                    <a:pt x="5545" y="12879"/>
                    <a:pt x="5457" y="11841"/>
                    <a:pt x="5475" y="10800"/>
                  </a:cubicBezTo>
                  <a:cubicBezTo>
                    <a:pt x="6674" y="10756"/>
                    <a:pt x="7862" y="10634"/>
                    <a:pt x="9043" y="10414"/>
                  </a:cubicBezTo>
                  <a:cubicBezTo>
                    <a:pt x="11465" y="9960"/>
                    <a:pt x="11666" y="7511"/>
                    <a:pt x="11595" y="5473"/>
                  </a:cubicBezTo>
                  <a:cubicBezTo>
                    <a:pt x="11553" y="4319"/>
                    <a:pt x="11595" y="3173"/>
                    <a:pt x="11299" y="2256"/>
                  </a:cubicBezTo>
                  <a:cubicBezTo>
                    <a:pt x="11001" y="1347"/>
                    <a:pt x="10380" y="665"/>
                    <a:pt x="9043" y="411"/>
                  </a:cubicBezTo>
                  <a:cubicBezTo>
                    <a:pt x="7538" y="130"/>
                    <a:pt x="6009" y="0"/>
                    <a:pt x="4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213" name="Google Shape;213;p13"/>
          <p:cNvGrpSpPr/>
          <p:nvPr/>
        </p:nvGrpSpPr>
        <p:grpSpPr>
          <a:xfrm>
            <a:off x="10489635" y="-397447"/>
            <a:ext cx="2163447" cy="3083852"/>
            <a:chOff x="7975975" y="-375611"/>
            <a:chExt cx="1622585" cy="2312889"/>
          </a:xfrm>
        </p:grpSpPr>
        <p:grpSp>
          <p:nvGrpSpPr>
            <p:cNvPr id="214" name="Google Shape;214;p13"/>
            <p:cNvGrpSpPr/>
            <p:nvPr/>
          </p:nvGrpSpPr>
          <p:grpSpPr>
            <a:xfrm rot="1921088">
              <a:off x="8524329" y="-382055"/>
              <a:ext cx="261894" cy="997519"/>
              <a:chOff x="3841236" y="2462345"/>
              <a:chExt cx="261888" cy="997496"/>
            </a:xfrm>
          </p:grpSpPr>
          <p:sp>
            <p:nvSpPr>
              <p:cNvPr id="215" name="Google Shape;215;p13"/>
              <p:cNvSpPr/>
              <p:nvPr/>
            </p:nvSpPr>
            <p:spPr>
              <a:xfrm>
                <a:off x="3879165" y="3209042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16" name="Google Shape;216;p13"/>
              <p:cNvSpPr/>
              <p:nvPr/>
            </p:nvSpPr>
            <p:spPr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17" name="Google Shape;217;p13"/>
              <p:cNvSpPr/>
              <p:nvPr/>
            </p:nvSpPr>
            <p:spPr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18" name="Google Shape;218;p13"/>
              <p:cNvSpPr/>
              <p:nvPr/>
            </p:nvSpPr>
            <p:spPr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19" name="Google Shape;219;p13"/>
              <p:cNvSpPr/>
              <p:nvPr/>
            </p:nvSpPr>
            <p:spPr>
              <a:xfrm>
                <a:off x="3841236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20" name="Google Shape;220;p13"/>
              <p:cNvSpPr/>
              <p:nvPr/>
            </p:nvSpPr>
            <p:spPr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221" name="Google Shape;221;p13"/>
            <p:cNvSpPr/>
            <p:nvPr/>
          </p:nvSpPr>
          <p:spPr>
            <a:xfrm rot="1989301" flipH="1">
              <a:off x="8112417" y="740776"/>
              <a:ext cx="1349701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222" name="Google Shape;222;p13"/>
          <p:cNvGrpSpPr/>
          <p:nvPr/>
        </p:nvGrpSpPr>
        <p:grpSpPr>
          <a:xfrm>
            <a:off x="8770616" y="340389"/>
            <a:ext cx="2964443" cy="2073883"/>
            <a:chOff x="6577961" y="255292"/>
            <a:chExt cx="2223332" cy="1555412"/>
          </a:xfrm>
        </p:grpSpPr>
        <p:grpSp>
          <p:nvGrpSpPr>
            <p:cNvPr id="223" name="Google Shape;223;p13"/>
            <p:cNvGrpSpPr/>
            <p:nvPr/>
          </p:nvGrpSpPr>
          <p:grpSpPr>
            <a:xfrm>
              <a:off x="7867230" y="1087077"/>
              <a:ext cx="133260" cy="129152"/>
              <a:chOff x="3739723" y="2282290"/>
              <a:chExt cx="690824" cy="669530"/>
            </a:xfrm>
          </p:grpSpPr>
          <p:sp>
            <p:nvSpPr>
              <p:cNvPr id="224" name="Google Shape;224;p13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25" name="Google Shape;225;p13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26" name="Google Shape;226;p13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27" name="Google Shape;227;p13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228" name="Google Shape;228;p13"/>
            <p:cNvGrpSpPr/>
            <p:nvPr/>
          </p:nvGrpSpPr>
          <p:grpSpPr>
            <a:xfrm rot="10800000">
              <a:off x="6577961" y="255292"/>
              <a:ext cx="371307" cy="91637"/>
              <a:chOff x="4241622" y="1303995"/>
              <a:chExt cx="1256112" cy="310004"/>
            </a:xfrm>
          </p:grpSpPr>
          <p:sp>
            <p:nvSpPr>
              <p:cNvPr id="229" name="Google Shape;229;p13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30" name="Google Shape;230;p13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31" name="Google Shape;231;p13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232" name="Google Shape;232;p13"/>
            <p:cNvSpPr/>
            <p:nvPr/>
          </p:nvSpPr>
          <p:spPr>
            <a:xfrm>
              <a:off x="8370759" y="17858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33" name="Google Shape;233;p13"/>
            <p:cNvSpPr/>
            <p:nvPr/>
          </p:nvSpPr>
          <p:spPr>
            <a:xfrm>
              <a:off x="8709711" y="346929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Google Shape;273;p16"/>
          <p:cNvGrpSpPr/>
          <p:nvPr/>
        </p:nvGrpSpPr>
        <p:grpSpPr>
          <a:xfrm>
            <a:off x="-1065779" y="-1083530"/>
            <a:ext cx="8096825" cy="3893577"/>
            <a:chOff x="-799334" y="-812648"/>
            <a:chExt cx="6072618" cy="2920183"/>
          </a:xfrm>
        </p:grpSpPr>
        <p:sp>
          <p:nvSpPr>
            <p:cNvPr id="274" name="Google Shape;274;p16"/>
            <p:cNvSpPr/>
            <p:nvPr/>
          </p:nvSpPr>
          <p:spPr>
            <a:xfrm rot="-4267658">
              <a:off x="-577011" y="428483"/>
              <a:ext cx="1445824" cy="1503637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2257230" y="-812648"/>
              <a:ext cx="3016054" cy="1546674"/>
            </a:xfrm>
            <a:custGeom>
              <a:avLst/>
              <a:gdLst/>
              <a:ahLst/>
              <a:cxnLst/>
              <a:rect l="l" t="t" r="r" b="b"/>
              <a:pathLst>
                <a:path w="29968" h="15368" extrusionOk="0">
                  <a:moveTo>
                    <a:pt x="25403" y="0"/>
                  </a:moveTo>
                  <a:cubicBezTo>
                    <a:pt x="24922" y="0"/>
                    <a:pt x="24443" y="87"/>
                    <a:pt x="23994" y="270"/>
                  </a:cubicBezTo>
                  <a:cubicBezTo>
                    <a:pt x="23277" y="568"/>
                    <a:pt x="22674" y="1074"/>
                    <a:pt x="22017" y="1477"/>
                  </a:cubicBezTo>
                  <a:cubicBezTo>
                    <a:pt x="21316" y="1911"/>
                    <a:pt x="20606" y="2070"/>
                    <a:pt x="19888" y="2070"/>
                  </a:cubicBezTo>
                  <a:cubicBezTo>
                    <a:pt x="18018" y="2070"/>
                    <a:pt x="16103" y="996"/>
                    <a:pt x="14200" y="927"/>
                  </a:cubicBezTo>
                  <a:cubicBezTo>
                    <a:pt x="14121" y="924"/>
                    <a:pt x="14043" y="923"/>
                    <a:pt x="13967" y="923"/>
                  </a:cubicBezTo>
                  <a:cubicBezTo>
                    <a:pt x="10740" y="923"/>
                    <a:pt x="9458" y="3432"/>
                    <a:pt x="7451" y="5500"/>
                  </a:cubicBezTo>
                  <a:cubicBezTo>
                    <a:pt x="6874" y="6086"/>
                    <a:pt x="6131" y="6594"/>
                    <a:pt x="5316" y="6776"/>
                  </a:cubicBezTo>
                  <a:cubicBezTo>
                    <a:pt x="3602" y="7160"/>
                    <a:pt x="1188" y="7127"/>
                    <a:pt x="481" y="9015"/>
                  </a:cubicBezTo>
                  <a:cubicBezTo>
                    <a:pt x="1" y="10319"/>
                    <a:pt x="210" y="11882"/>
                    <a:pt x="1084" y="12976"/>
                  </a:cubicBezTo>
                  <a:cubicBezTo>
                    <a:pt x="1207" y="13125"/>
                    <a:pt x="1329" y="13265"/>
                    <a:pt x="1470" y="13387"/>
                  </a:cubicBezTo>
                  <a:cubicBezTo>
                    <a:pt x="1652" y="13737"/>
                    <a:pt x="1837" y="14086"/>
                    <a:pt x="1845" y="14480"/>
                  </a:cubicBezTo>
                  <a:cubicBezTo>
                    <a:pt x="1845" y="14768"/>
                    <a:pt x="1766" y="15118"/>
                    <a:pt x="1986" y="15292"/>
                  </a:cubicBezTo>
                  <a:cubicBezTo>
                    <a:pt x="2049" y="15346"/>
                    <a:pt x="2122" y="15368"/>
                    <a:pt x="2199" y="15368"/>
                  </a:cubicBezTo>
                  <a:cubicBezTo>
                    <a:pt x="2364" y="15368"/>
                    <a:pt x="2544" y="15265"/>
                    <a:pt x="2676" y="15146"/>
                  </a:cubicBezTo>
                  <a:cubicBezTo>
                    <a:pt x="2930" y="14925"/>
                    <a:pt x="3149" y="14654"/>
                    <a:pt x="3306" y="14348"/>
                  </a:cubicBezTo>
                  <a:cubicBezTo>
                    <a:pt x="3640" y="14431"/>
                    <a:pt x="3985" y="14473"/>
                    <a:pt x="4329" y="14473"/>
                  </a:cubicBezTo>
                  <a:cubicBezTo>
                    <a:pt x="4975" y="14473"/>
                    <a:pt x="5618" y="14324"/>
                    <a:pt x="6183" y="14016"/>
                  </a:cubicBezTo>
                  <a:cubicBezTo>
                    <a:pt x="7161" y="13492"/>
                    <a:pt x="8097" y="12495"/>
                    <a:pt x="9216" y="12145"/>
                  </a:cubicBezTo>
                  <a:cubicBezTo>
                    <a:pt x="9505" y="12054"/>
                    <a:pt x="9782" y="12016"/>
                    <a:pt x="10051" y="12016"/>
                  </a:cubicBezTo>
                  <a:cubicBezTo>
                    <a:pt x="11282" y="12016"/>
                    <a:pt x="12347" y="12807"/>
                    <a:pt x="13623" y="12959"/>
                  </a:cubicBezTo>
                  <a:cubicBezTo>
                    <a:pt x="13837" y="12984"/>
                    <a:pt x="14054" y="12997"/>
                    <a:pt x="14270" y="12997"/>
                  </a:cubicBezTo>
                  <a:cubicBezTo>
                    <a:pt x="15386" y="12997"/>
                    <a:pt x="16503" y="12660"/>
                    <a:pt x="17419" y="12014"/>
                  </a:cubicBezTo>
                  <a:cubicBezTo>
                    <a:pt x="18469" y="11263"/>
                    <a:pt x="19264" y="10134"/>
                    <a:pt x="20454" y="9626"/>
                  </a:cubicBezTo>
                  <a:cubicBezTo>
                    <a:pt x="20988" y="9401"/>
                    <a:pt x="21529" y="9336"/>
                    <a:pt x="22074" y="9336"/>
                  </a:cubicBezTo>
                  <a:cubicBezTo>
                    <a:pt x="22813" y="9336"/>
                    <a:pt x="23561" y="9455"/>
                    <a:pt x="24309" y="9455"/>
                  </a:cubicBezTo>
                  <a:cubicBezTo>
                    <a:pt x="24592" y="9455"/>
                    <a:pt x="24874" y="9438"/>
                    <a:pt x="25157" y="9391"/>
                  </a:cubicBezTo>
                  <a:cubicBezTo>
                    <a:pt x="26739" y="9129"/>
                    <a:pt x="28236" y="8184"/>
                    <a:pt x="29031" y="6759"/>
                  </a:cubicBezTo>
                  <a:cubicBezTo>
                    <a:pt x="29967" y="5106"/>
                    <a:pt x="29818" y="2869"/>
                    <a:pt x="28576" y="1433"/>
                  </a:cubicBezTo>
                  <a:cubicBezTo>
                    <a:pt x="27798" y="530"/>
                    <a:pt x="26594" y="0"/>
                    <a:pt x="254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276" name="Google Shape;276;p16"/>
          <p:cNvGrpSpPr/>
          <p:nvPr/>
        </p:nvGrpSpPr>
        <p:grpSpPr>
          <a:xfrm>
            <a:off x="950981" y="112140"/>
            <a:ext cx="3413244" cy="1634353"/>
            <a:chOff x="713234" y="84102"/>
            <a:chExt cx="2559933" cy="1225765"/>
          </a:xfrm>
        </p:grpSpPr>
        <p:grpSp>
          <p:nvGrpSpPr>
            <p:cNvPr id="277" name="Google Shape;277;p16"/>
            <p:cNvGrpSpPr/>
            <p:nvPr/>
          </p:nvGrpSpPr>
          <p:grpSpPr>
            <a:xfrm rot="10800000">
              <a:off x="2901861" y="734017"/>
              <a:ext cx="371307" cy="91637"/>
              <a:chOff x="4241622" y="1303995"/>
              <a:chExt cx="1256112" cy="310004"/>
            </a:xfrm>
          </p:grpSpPr>
          <p:sp>
            <p:nvSpPr>
              <p:cNvPr id="278" name="Google Shape;278;p16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79" name="Google Shape;279;p16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80" name="Google Shape;280;p16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281" name="Google Shape;281;p16"/>
            <p:cNvGrpSpPr/>
            <p:nvPr/>
          </p:nvGrpSpPr>
          <p:grpSpPr>
            <a:xfrm>
              <a:off x="1881042" y="84102"/>
              <a:ext cx="133260" cy="129152"/>
              <a:chOff x="3739723" y="2282290"/>
              <a:chExt cx="690824" cy="669530"/>
            </a:xfrm>
          </p:grpSpPr>
          <p:sp>
            <p:nvSpPr>
              <p:cNvPr id="282" name="Google Shape;282;p16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83" name="Google Shape;283;p16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84" name="Google Shape;284;p16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85" name="Google Shape;285;p16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286" name="Google Shape;286;p16"/>
            <p:cNvSpPr/>
            <p:nvPr/>
          </p:nvSpPr>
          <p:spPr>
            <a:xfrm>
              <a:off x="713234" y="128498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87" name="Google Shape;287;p16"/>
            <p:cNvSpPr/>
            <p:nvPr/>
          </p:nvSpPr>
          <p:spPr>
            <a:xfrm>
              <a:off x="2627261" y="4113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288" name="Google Shape;288;p16"/>
          <p:cNvGrpSpPr/>
          <p:nvPr/>
        </p:nvGrpSpPr>
        <p:grpSpPr>
          <a:xfrm>
            <a:off x="-529613" y="-335726"/>
            <a:ext cx="3322799" cy="2110113"/>
            <a:chOff x="-397209" y="-251795"/>
            <a:chExt cx="2492098" cy="1582585"/>
          </a:xfrm>
        </p:grpSpPr>
        <p:grpSp>
          <p:nvGrpSpPr>
            <p:cNvPr id="289" name="Google Shape;289;p16"/>
            <p:cNvGrpSpPr/>
            <p:nvPr/>
          </p:nvGrpSpPr>
          <p:grpSpPr>
            <a:xfrm>
              <a:off x="1091128" y="213251"/>
              <a:ext cx="1003761" cy="981864"/>
              <a:chOff x="5736369" y="1599283"/>
              <a:chExt cx="1076188" cy="1052711"/>
            </a:xfrm>
          </p:grpSpPr>
          <p:sp>
            <p:nvSpPr>
              <p:cNvPr id="290" name="Google Shape;290;p16"/>
              <p:cNvSpPr/>
              <p:nvPr/>
            </p:nvSpPr>
            <p:spPr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1" name="Google Shape;291;p16"/>
              <p:cNvSpPr/>
              <p:nvPr/>
            </p:nvSpPr>
            <p:spPr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2" name="Google Shape;292;p16"/>
              <p:cNvSpPr/>
              <p:nvPr/>
            </p:nvSpPr>
            <p:spPr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3" name="Google Shape;293;p16"/>
              <p:cNvSpPr/>
              <p:nvPr/>
            </p:nvSpPr>
            <p:spPr>
              <a:xfrm>
                <a:off x="5738691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4" name="Google Shape;294;p16"/>
              <p:cNvSpPr/>
              <p:nvPr/>
            </p:nvSpPr>
            <p:spPr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5" name="Google Shape;295;p16"/>
              <p:cNvSpPr/>
              <p:nvPr/>
            </p:nvSpPr>
            <p:spPr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6" name="Google Shape;296;p16"/>
              <p:cNvSpPr/>
              <p:nvPr/>
            </p:nvSpPr>
            <p:spPr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7" name="Google Shape;297;p16"/>
              <p:cNvSpPr/>
              <p:nvPr/>
            </p:nvSpPr>
            <p:spPr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8" name="Google Shape;298;p16"/>
              <p:cNvSpPr/>
              <p:nvPr/>
            </p:nvSpPr>
            <p:spPr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9" name="Google Shape;299;p16"/>
              <p:cNvSpPr/>
              <p:nvPr/>
            </p:nvSpPr>
            <p:spPr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0" name="Google Shape;300;p16"/>
              <p:cNvSpPr/>
              <p:nvPr/>
            </p:nvSpPr>
            <p:spPr>
              <a:xfrm>
                <a:off x="6297813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1" name="Google Shape;301;p16"/>
              <p:cNvSpPr/>
              <p:nvPr/>
            </p:nvSpPr>
            <p:spPr>
              <a:xfrm>
                <a:off x="6650006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2" name="Google Shape;302;p16"/>
              <p:cNvSpPr/>
              <p:nvPr/>
            </p:nvSpPr>
            <p:spPr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3" name="Google Shape;303;p16"/>
              <p:cNvSpPr/>
              <p:nvPr/>
            </p:nvSpPr>
            <p:spPr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4" name="Google Shape;304;p16"/>
              <p:cNvSpPr/>
              <p:nvPr/>
            </p:nvSpPr>
            <p:spPr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5" name="Google Shape;305;p16"/>
              <p:cNvSpPr/>
              <p:nvPr/>
            </p:nvSpPr>
            <p:spPr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306" name="Google Shape;306;p16"/>
            <p:cNvSpPr/>
            <p:nvPr/>
          </p:nvSpPr>
          <p:spPr>
            <a:xfrm rot="3832772" flipH="1">
              <a:off x="-188941" y="-58938"/>
              <a:ext cx="1175721" cy="1196872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sp>
        <p:nvSpPr>
          <p:cNvPr id="307" name="Google Shape;307;p16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8" name="Google Shape;308;p16"/>
          <p:cNvSpPr txBox="1">
            <a:spLocks noGrp="1"/>
          </p:cNvSpPr>
          <p:nvPr>
            <p:ph type="title"/>
          </p:nvPr>
        </p:nvSpPr>
        <p:spPr>
          <a:xfrm>
            <a:off x="960000" y="3194867"/>
            <a:ext cx="3708000" cy="105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16"/>
          <p:cNvSpPr txBox="1">
            <a:spLocks noGrp="1"/>
          </p:cNvSpPr>
          <p:nvPr>
            <p:ph type="subTitle" idx="1"/>
          </p:nvPr>
        </p:nvSpPr>
        <p:spPr>
          <a:xfrm>
            <a:off x="960000" y="4177895"/>
            <a:ext cx="3708000" cy="13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4" name="Google Shape;374;p19"/>
          <p:cNvGrpSpPr/>
          <p:nvPr/>
        </p:nvGrpSpPr>
        <p:grpSpPr>
          <a:xfrm>
            <a:off x="-592391" y="3703546"/>
            <a:ext cx="5419755" cy="3975999"/>
            <a:chOff x="-444293" y="2777657"/>
            <a:chExt cx="4064816" cy="2981999"/>
          </a:xfrm>
        </p:grpSpPr>
        <p:sp>
          <p:nvSpPr>
            <p:cNvPr id="375" name="Google Shape;375;p19"/>
            <p:cNvSpPr/>
            <p:nvPr/>
          </p:nvSpPr>
          <p:spPr>
            <a:xfrm>
              <a:off x="-444293" y="2777657"/>
              <a:ext cx="1399358" cy="1455314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76" name="Google Shape;376;p19"/>
            <p:cNvSpPr/>
            <p:nvPr/>
          </p:nvSpPr>
          <p:spPr>
            <a:xfrm rot="6125393">
              <a:off x="1982254" y="4103674"/>
              <a:ext cx="1429630" cy="1582579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377" name="Google Shape;377;p19"/>
          <p:cNvGrpSpPr/>
          <p:nvPr/>
        </p:nvGrpSpPr>
        <p:grpSpPr>
          <a:xfrm>
            <a:off x="467917" y="5185409"/>
            <a:ext cx="2488737" cy="1516833"/>
            <a:chOff x="350936" y="3889054"/>
            <a:chExt cx="1866553" cy="1137625"/>
          </a:xfrm>
        </p:grpSpPr>
        <p:grpSp>
          <p:nvGrpSpPr>
            <p:cNvPr id="378" name="Google Shape;378;p19"/>
            <p:cNvGrpSpPr/>
            <p:nvPr/>
          </p:nvGrpSpPr>
          <p:grpSpPr>
            <a:xfrm>
              <a:off x="2084230" y="4311602"/>
              <a:ext cx="133260" cy="129152"/>
              <a:chOff x="3739723" y="2282290"/>
              <a:chExt cx="690824" cy="669530"/>
            </a:xfrm>
          </p:grpSpPr>
          <p:sp>
            <p:nvSpPr>
              <p:cNvPr id="379" name="Google Shape;379;p19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80" name="Google Shape;380;p19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81" name="Google Shape;381;p19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82" name="Google Shape;382;p19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383" name="Google Shape;383;p19"/>
            <p:cNvGrpSpPr/>
            <p:nvPr/>
          </p:nvGrpSpPr>
          <p:grpSpPr>
            <a:xfrm rot="10800000">
              <a:off x="350936" y="4935042"/>
              <a:ext cx="371307" cy="91637"/>
              <a:chOff x="4241622" y="1303995"/>
              <a:chExt cx="1256112" cy="310004"/>
            </a:xfrm>
          </p:grpSpPr>
          <p:sp>
            <p:nvSpPr>
              <p:cNvPr id="384" name="Google Shape;384;p19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85" name="Google Shape;385;p19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86" name="Google Shape;386;p19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387" name="Google Shape;387;p19"/>
            <p:cNvSpPr/>
            <p:nvPr/>
          </p:nvSpPr>
          <p:spPr>
            <a:xfrm>
              <a:off x="1353672" y="392243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88" name="Google Shape;388;p19"/>
            <p:cNvSpPr/>
            <p:nvPr/>
          </p:nvSpPr>
          <p:spPr>
            <a:xfrm>
              <a:off x="457286" y="38890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389" name="Google Shape;389;p19"/>
          <p:cNvGrpSpPr/>
          <p:nvPr/>
        </p:nvGrpSpPr>
        <p:grpSpPr>
          <a:xfrm>
            <a:off x="839781" y="4908098"/>
            <a:ext cx="3987572" cy="2196033"/>
            <a:chOff x="629835" y="3681071"/>
            <a:chExt cx="2990678" cy="1647025"/>
          </a:xfrm>
        </p:grpSpPr>
        <p:grpSp>
          <p:nvGrpSpPr>
            <p:cNvPr id="390" name="Google Shape;390;p19"/>
            <p:cNvGrpSpPr/>
            <p:nvPr/>
          </p:nvGrpSpPr>
          <p:grpSpPr>
            <a:xfrm rot="-1474908">
              <a:off x="819282" y="4044825"/>
              <a:ext cx="994555" cy="1127502"/>
              <a:chOff x="6913296" y="1525268"/>
              <a:chExt cx="1320123" cy="1496592"/>
            </a:xfrm>
          </p:grpSpPr>
          <p:sp>
            <p:nvSpPr>
              <p:cNvPr id="391" name="Google Shape;391;p19"/>
              <p:cNvSpPr/>
              <p:nvPr/>
            </p:nvSpPr>
            <p:spPr>
              <a:xfrm>
                <a:off x="6940854" y="1708622"/>
                <a:ext cx="1262348" cy="1131290"/>
              </a:xfrm>
              <a:custGeom>
                <a:avLst/>
                <a:gdLst/>
                <a:ahLst/>
                <a:cxnLst/>
                <a:rect l="l" t="t" r="r" b="b"/>
                <a:pathLst>
                  <a:path w="8062" h="7225" extrusionOk="0">
                    <a:moveTo>
                      <a:pt x="1" y="1"/>
                    </a:moveTo>
                    <a:lnTo>
                      <a:pt x="1" y="1801"/>
                    </a:lnTo>
                    <a:lnTo>
                      <a:pt x="1" y="3612"/>
                    </a:lnTo>
                    <a:lnTo>
                      <a:pt x="1" y="5421"/>
                    </a:lnTo>
                    <a:lnTo>
                      <a:pt x="1" y="7224"/>
                    </a:lnTo>
                    <a:lnTo>
                      <a:pt x="8062" y="7224"/>
                    </a:lnTo>
                    <a:lnTo>
                      <a:pt x="8062" y="5421"/>
                    </a:lnTo>
                    <a:lnTo>
                      <a:pt x="8062" y="3612"/>
                    </a:lnTo>
                    <a:lnTo>
                      <a:pt x="8062" y="1801"/>
                    </a:lnTo>
                    <a:lnTo>
                      <a:pt x="549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2" name="Google Shape;392;p19"/>
              <p:cNvSpPr/>
              <p:nvPr/>
            </p:nvSpPr>
            <p:spPr>
              <a:xfrm>
                <a:off x="6913296" y="1679655"/>
                <a:ext cx="1318873" cy="1188755"/>
              </a:xfrm>
              <a:custGeom>
                <a:avLst/>
                <a:gdLst/>
                <a:ahLst/>
                <a:cxnLst/>
                <a:rect l="l" t="t" r="r" b="b"/>
                <a:pathLst>
                  <a:path w="8423" h="7592" extrusionOk="0">
                    <a:moveTo>
                      <a:pt x="5623" y="360"/>
                    </a:moveTo>
                    <a:lnTo>
                      <a:pt x="8055" y="2083"/>
                    </a:lnTo>
                    <a:lnTo>
                      <a:pt x="8055" y="7233"/>
                    </a:lnTo>
                    <a:lnTo>
                      <a:pt x="360" y="7233"/>
                    </a:lnTo>
                    <a:lnTo>
                      <a:pt x="360" y="360"/>
                    </a:lnTo>
                    <a:close/>
                    <a:moveTo>
                      <a:pt x="177" y="1"/>
                    </a:moveTo>
                    <a:cubicBezTo>
                      <a:pt x="80" y="1"/>
                      <a:pt x="1" y="81"/>
                      <a:pt x="1" y="186"/>
                    </a:cubicBezTo>
                    <a:lnTo>
                      <a:pt x="1" y="7409"/>
                    </a:lnTo>
                    <a:cubicBezTo>
                      <a:pt x="1" y="7514"/>
                      <a:pt x="80" y="7592"/>
                      <a:pt x="177" y="7592"/>
                    </a:cubicBezTo>
                    <a:lnTo>
                      <a:pt x="8238" y="7592"/>
                    </a:lnTo>
                    <a:cubicBezTo>
                      <a:pt x="8334" y="7592"/>
                      <a:pt x="8422" y="7514"/>
                      <a:pt x="8422" y="7409"/>
                    </a:cubicBezTo>
                    <a:lnTo>
                      <a:pt x="8422" y="1986"/>
                    </a:lnTo>
                    <a:cubicBezTo>
                      <a:pt x="8422" y="1925"/>
                      <a:pt x="8387" y="1873"/>
                      <a:pt x="8343" y="1837"/>
                    </a:cubicBezTo>
                    <a:lnTo>
                      <a:pt x="5780" y="37"/>
                    </a:lnTo>
                    <a:cubicBezTo>
                      <a:pt x="5755" y="11"/>
                      <a:pt x="5719" y="1"/>
                      <a:pt x="56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3" name="Google Shape;393;p19"/>
              <p:cNvSpPr/>
              <p:nvPr/>
            </p:nvSpPr>
            <p:spPr>
              <a:xfrm>
                <a:off x="7801885" y="1708622"/>
                <a:ext cx="401315" cy="282157"/>
              </a:xfrm>
              <a:custGeom>
                <a:avLst/>
                <a:gdLst/>
                <a:ahLst/>
                <a:cxnLst/>
                <a:rect l="l" t="t" r="r" b="b"/>
                <a:pathLst>
                  <a:path w="2563" h="1802" extrusionOk="0">
                    <a:moveTo>
                      <a:pt x="0" y="1"/>
                    </a:moveTo>
                    <a:lnTo>
                      <a:pt x="0" y="1801"/>
                    </a:lnTo>
                    <a:lnTo>
                      <a:pt x="2563" y="18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4" name="Google Shape;394;p19"/>
              <p:cNvSpPr/>
              <p:nvPr/>
            </p:nvSpPr>
            <p:spPr>
              <a:xfrm>
                <a:off x="7774640" y="1679812"/>
                <a:ext cx="458779" cy="339779"/>
              </a:xfrm>
              <a:custGeom>
                <a:avLst/>
                <a:gdLst/>
                <a:ahLst/>
                <a:cxnLst/>
                <a:rect l="l" t="t" r="r" b="b"/>
                <a:pathLst>
                  <a:path w="2930" h="2170" extrusionOk="0">
                    <a:moveTo>
                      <a:pt x="359" y="535"/>
                    </a:moveTo>
                    <a:lnTo>
                      <a:pt x="2168" y="1811"/>
                    </a:lnTo>
                    <a:lnTo>
                      <a:pt x="359" y="1811"/>
                    </a:lnTo>
                    <a:lnTo>
                      <a:pt x="359" y="535"/>
                    </a:lnTo>
                    <a:close/>
                    <a:moveTo>
                      <a:pt x="180" y="0"/>
                    </a:moveTo>
                    <a:cubicBezTo>
                      <a:pt x="152" y="0"/>
                      <a:pt x="124" y="7"/>
                      <a:pt x="97" y="19"/>
                    </a:cubicBezTo>
                    <a:cubicBezTo>
                      <a:pt x="36" y="52"/>
                      <a:pt x="0" y="115"/>
                      <a:pt x="0" y="185"/>
                    </a:cubicBezTo>
                    <a:lnTo>
                      <a:pt x="0" y="1985"/>
                    </a:lnTo>
                    <a:cubicBezTo>
                      <a:pt x="0" y="2090"/>
                      <a:pt x="80" y="2170"/>
                      <a:pt x="185" y="2170"/>
                    </a:cubicBezTo>
                    <a:lnTo>
                      <a:pt x="2737" y="2170"/>
                    </a:lnTo>
                    <a:cubicBezTo>
                      <a:pt x="2817" y="2170"/>
                      <a:pt x="2886" y="2117"/>
                      <a:pt x="2913" y="2038"/>
                    </a:cubicBezTo>
                    <a:cubicBezTo>
                      <a:pt x="2930" y="1968"/>
                      <a:pt x="2903" y="1889"/>
                      <a:pt x="2842" y="1836"/>
                    </a:cubicBezTo>
                    <a:lnTo>
                      <a:pt x="279" y="36"/>
                    </a:lnTo>
                    <a:cubicBezTo>
                      <a:pt x="250" y="11"/>
                      <a:pt x="215" y="0"/>
                      <a:pt x="1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5" name="Google Shape;395;p19"/>
              <p:cNvSpPr/>
              <p:nvPr/>
            </p:nvSpPr>
            <p:spPr>
              <a:xfrm>
                <a:off x="6940854" y="2068755"/>
                <a:ext cx="1262348" cy="771156"/>
              </a:xfrm>
              <a:custGeom>
                <a:avLst/>
                <a:gdLst/>
                <a:ahLst/>
                <a:cxnLst/>
                <a:rect l="l" t="t" r="r" b="b"/>
                <a:pathLst>
                  <a:path w="8062" h="4925" extrusionOk="0">
                    <a:moveTo>
                      <a:pt x="6786" y="1"/>
                    </a:moveTo>
                    <a:lnTo>
                      <a:pt x="5499" y="2290"/>
                    </a:lnTo>
                    <a:lnTo>
                      <a:pt x="4223" y="1006"/>
                    </a:lnTo>
                    <a:lnTo>
                      <a:pt x="2947" y="2290"/>
                    </a:lnTo>
                    <a:lnTo>
                      <a:pt x="1" y="2290"/>
                    </a:lnTo>
                    <a:lnTo>
                      <a:pt x="1" y="2624"/>
                    </a:lnTo>
                    <a:lnTo>
                      <a:pt x="1" y="2956"/>
                    </a:lnTo>
                    <a:lnTo>
                      <a:pt x="1" y="3279"/>
                    </a:lnTo>
                    <a:lnTo>
                      <a:pt x="1" y="3612"/>
                    </a:lnTo>
                    <a:lnTo>
                      <a:pt x="1" y="3936"/>
                    </a:lnTo>
                    <a:lnTo>
                      <a:pt x="1" y="4267"/>
                    </a:lnTo>
                    <a:lnTo>
                      <a:pt x="1" y="4599"/>
                    </a:lnTo>
                    <a:lnTo>
                      <a:pt x="1" y="4924"/>
                    </a:lnTo>
                    <a:lnTo>
                      <a:pt x="8062" y="4924"/>
                    </a:lnTo>
                    <a:lnTo>
                      <a:pt x="8062" y="4599"/>
                    </a:lnTo>
                    <a:lnTo>
                      <a:pt x="8062" y="4267"/>
                    </a:lnTo>
                    <a:lnTo>
                      <a:pt x="8062" y="3936"/>
                    </a:lnTo>
                    <a:lnTo>
                      <a:pt x="8062" y="3612"/>
                    </a:lnTo>
                    <a:lnTo>
                      <a:pt x="8062" y="3279"/>
                    </a:lnTo>
                    <a:lnTo>
                      <a:pt x="8062" y="2956"/>
                    </a:lnTo>
                    <a:lnTo>
                      <a:pt x="8062" y="2624"/>
                    </a:lnTo>
                    <a:lnTo>
                      <a:pt x="8062" y="2290"/>
                    </a:lnTo>
                    <a:lnTo>
                      <a:pt x="67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6" name="Google Shape;396;p19"/>
              <p:cNvSpPr/>
              <p:nvPr/>
            </p:nvSpPr>
            <p:spPr>
              <a:xfrm>
                <a:off x="7313200" y="1857843"/>
                <a:ext cx="258827" cy="259140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1655" extrusionOk="0">
                    <a:moveTo>
                      <a:pt x="832" y="0"/>
                    </a:moveTo>
                    <a:cubicBezTo>
                      <a:pt x="376" y="0"/>
                      <a:pt x="1" y="368"/>
                      <a:pt x="1" y="831"/>
                    </a:cubicBezTo>
                    <a:cubicBezTo>
                      <a:pt x="1" y="1287"/>
                      <a:pt x="376" y="1654"/>
                      <a:pt x="832" y="1654"/>
                    </a:cubicBezTo>
                    <a:cubicBezTo>
                      <a:pt x="1285" y="1654"/>
                      <a:pt x="1652" y="1287"/>
                      <a:pt x="1652" y="831"/>
                    </a:cubicBezTo>
                    <a:cubicBezTo>
                      <a:pt x="1652" y="368"/>
                      <a:pt x="1285" y="0"/>
                      <a:pt x="8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7" name="Google Shape;397;p19"/>
              <p:cNvSpPr/>
              <p:nvPr/>
            </p:nvSpPr>
            <p:spPr>
              <a:xfrm>
                <a:off x="7285955" y="1830598"/>
                <a:ext cx="314882" cy="314882"/>
              </a:xfrm>
              <a:custGeom>
                <a:avLst/>
                <a:gdLst/>
                <a:ahLst/>
                <a:cxnLst/>
                <a:rect l="l" t="t" r="r" b="b"/>
                <a:pathLst>
                  <a:path w="2011" h="2011" extrusionOk="0">
                    <a:moveTo>
                      <a:pt x="1006" y="359"/>
                    </a:moveTo>
                    <a:cubicBezTo>
                      <a:pt x="1354" y="359"/>
                      <a:pt x="1644" y="647"/>
                      <a:pt x="1644" y="1005"/>
                    </a:cubicBezTo>
                    <a:cubicBezTo>
                      <a:pt x="1644" y="1356"/>
                      <a:pt x="1354" y="1643"/>
                      <a:pt x="1006" y="1643"/>
                    </a:cubicBezTo>
                    <a:cubicBezTo>
                      <a:pt x="647" y="1643"/>
                      <a:pt x="357" y="1356"/>
                      <a:pt x="357" y="1005"/>
                    </a:cubicBezTo>
                    <a:cubicBezTo>
                      <a:pt x="357" y="647"/>
                      <a:pt x="647" y="359"/>
                      <a:pt x="1006" y="359"/>
                    </a:cubicBezTo>
                    <a:close/>
                    <a:moveTo>
                      <a:pt x="1006" y="0"/>
                    </a:moveTo>
                    <a:cubicBezTo>
                      <a:pt x="445" y="0"/>
                      <a:pt x="1" y="445"/>
                      <a:pt x="1" y="1005"/>
                    </a:cubicBezTo>
                    <a:cubicBezTo>
                      <a:pt x="1" y="1555"/>
                      <a:pt x="445" y="2011"/>
                      <a:pt x="1006" y="2011"/>
                    </a:cubicBezTo>
                    <a:cubicBezTo>
                      <a:pt x="1556" y="2011"/>
                      <a:pt x="2011" y="1555"/>
                      <a:pt x="2011" y="1005"/>
                    </a:cubicBezTo>
                    <a:cubicBezTo>
                      <a:pt x="2011" y="445"/>
                      <a:pt x="1556" y="0"/>
                      <a:pt x="100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8" name="Google Shape;398;p19"/>
              <p:cNvSpPr/>
              <p:nvPr/>
            </p:nvSpPr>
            <p:spPr>
              <a:xfrm>
                <a:off x="6940854" y="1525268"/>
                <a:ext cx="157" cy="1496592"/>
              </a:xfrm>
              <a:custGeom>
                <a:avLst/>
                <a:gdLst/>
                <a:ahLst/>
                <a:cxnLst/>
                <a:rect l="l" t="t" r="r" b="b"/>
                <a:pathLst>
                  <a:path w="1" h="9558" extrusionOk="0">
                    <a:moveTo>
                      <a:pt x="1" y="9558"/>
                    </a:moveTo>
                    <a:lnTo>
                      <a:pt x="1" y="6811"/>
                    </a:lnTo>
                    <a:lnTo>
                      <a:pt x="1" y="4783"/>
                    </a:lnTo>
                    <a:lnTo>
                      <a:pt x="1" y="275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399" name="Google Shape;399;p19"/>
            <p:cNvSpPr/>
            <p:nvPr/>
          </p:nvSpPr>
          <p:spPr>
            <a:xfrm rot="3328152" flipH="1">
              <a:off x="2206422" y="3906150"/>
              <a:ext cx="1175721" cy="1196866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sp>
        <p:nvSpPr>
          <p:cNvPr id="400" name="Google Shape;400;p1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01" name="Google Shape;401;p19"/>
          <p:cNvSpPr txBox="1">
            <a:spLocks noGrp="1"/>
          </p:cNvSpPr>
          <p:nvPr>
            <p:ph type="subTitle" idx="1"/>
          </p:nvPr>
        </p:nvSpPr>
        <p:spPr>
          <a:xfrm>
            <a:off x="6464633" y="2217167"/>
            <a:ext cx="48872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402" name="Google Shape;402;p19"/>
          <p:cNvSpPr txBox="1">
            <a:spLocks noGrp="1"/>
          </p:cNvSpPr>
          <p:nvPr>
            <p:ph type="subTitle" idx="2"/>
          </p:nvPr>
        </p:nvSpPr>
        <p:spPr>
          <a:xfrm>
            <a:off x="4940633" y="4299867"/>
            <a:ext cx="4887200" cy="12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403" name="Google Shape;403;p19"/>
          <p:cNvSpPr txBox="1">
            <a:spLocks noGrp="1"/>
          </p:cNvSpPr>
          <p:nvPr>
            <p:ph type="subTitle" idx="3"/>
          </p:nvPr>
        </p:nvSpPr>
        <p:spPr>
          <a:xfrm>
            <a:off x="6464633" y="1768433"/>
            <a:ext cx="4887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04" name="Google Shape;404;p19"/>
          <p:cNvSpPr txBox="1">
            <a:spLocks noGrp="1"/>
          </p:cNvSpPr>
          <p:nvPr>
            <p:ph type="subTitle" idx="4"/>
          </p:nvPr>
        </p:nvSpPr>
        <p:spPr>
          <a:xfrm>
            <a:off x="4940633" y="3855000"/>
            <a:ext cx="4887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05" name="Google Shape;405;p19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6_1"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1"/>
          <p:cNvSpPr txBox="1">
            <a:spLocks noGrp="1"/>
          </p:cNvSpPr>
          <p:nvPr>
            <p:ph type="subTitle" idx="1"/>
          </p:nvPr>
        </p:nvSpPr>
        <p:spPr>
          <a:xfrm>
            <a:off x="1320004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21"/>
          <p:cNvSpPr txBox="1">
            <a:spLocks noGrp="1"/>
          </p:cNvSpPr>
          <p:nvPr>
            <p:ph type="subTitle" idx="2"/>
          </p:nvPr>
        </p:nvSpPr>
        <p:spPr>
          <a:xfrm>
            <a:off x="4367596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3" name="Google Shape;443;p21"/>
          <p:cNvSpPr txBox="1">
            <a:spLocks noGrp="1"/>
          </p:cNvSpPr>
          <p:nvPr>
            <p:ph type="subTitle" idx="3"/>
          </p:nvPr>
        </p:nvSpPr>
        <p:spPr>
          <a:xfrm>
            <a:off x="7415196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21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45" name="Google Shape;445;p21"/>
          <p:cNvSpPr txBox="1">
            <a:spLocks noGrp="1"/>
          </p:cNvSpPr>
          <p:nvPr>
            <p:ph type="subTitle" idx="4"/>
          </p:nvPr>
        </p:nvSpPr>
        <p:spPr>
          <a:xfrm>
            <a:off x="1320004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46" name="Google Shape;446;p21"/>
          <p:cNvSpPr txBox="1">
            <a:spLocks noGrp="1"/>
          </p:cNvSpPr>
          <p:nvPr>
            <p:ph type="subTitle" idx="5"/>
          </p:nvPr>
        </p:nvSpPr>
        <p:spPr>
          <a:xfrm>
            <a:off x="4367596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47" name="Google Shape;447;p21"/>
          <p:cNvSpPr txBox="1">
            <a:spLocks noGrp="1"/>
          </p:cNvSpPr>
          <p:nvPr>
            <p:ph type="subTitle" idx="6"/>
          </p:nvPr>
        </p:nvSpPr>
        <p:spPr>
          <a:xfrm>
            <a:off x="7415196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48" name="Google Shape;448;p21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49" name="Google Shape;449;p21"/>
          <p:cNvGrpSpPr/>
          <p:nvPr/>
        </p:nvGrpSpPr>
        <p:grpSpPr>
          <a:xfrm>
            <a:off x="8521009" y="4229270"/>
            <a:ext cx="4771895" cy="3553935"/>
            <a:chOff x="6390754" y="3171950"/>
            <a:chExt cx="3578921" cy="2665451"/>
          </a:xfrm>
        </p:grpSpPr>
        <p:sp>
          <p:nvSpPr>
            <p:cNvPr id="450" name="Google Shape;450;p21"/>
            <p:cNvSpPr/>
            <p:nvPr/>
          </p:nvSpPr>
          <p:spPr>
            <a:xfrm rot="-7220130" flipH="1">
              <a:off x="6640150" y="4467615"/>
              <a:ext cx="1083193" cy="1199078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51" name="Google Shape;451;p21"/>
            <p:cNvSpPr/>
            <p:nvPr/>
          </p:nvSpPr>
          <p:spPr>
            <a:xfrm rot="1260195" flipH="1">
              <a:off x="8240334" y="3417576"/>
              <a:ext cx="1579684" cy="1127887"/>
            </a:xfrm>
            <a:custGeom>
              <a:avLst/>
              <a:gdLst/>
              <a:ahLst/>
              <a:cxnLst/>
              <a:rect l="l" t="t" r="r" b="b"/>
              <a:pathLst>
                <a:path w="26856" h="14473" extrusionOk="0">
                  <a:moveTo>
                    <a:pt x="10951" y="1"/>
                  </a:moveTo>
                  <a:cubicBezTo>
                    <a:pt x="9670" y="1"/>
                    <a:pt x="8389" y="14"/>
                    <a:pt x="7109" y="40"/>
                  </a:cubicBezTo>
                  <a:cubicBezTo>
                    <a:pt x="7050" y="41"/>
                    <a:pt x="6987" y="41"/>
                    <a:pt x="6920" y="41"/>
                  </a:cubicBezTo>
                  <a:cubicBezTo>
                    <a:pt x="6539" y="41"/>
                    <a:pt x="6052" y="27"/>
                    <a:pt x="5520" y="27"/>
                  </a:cubicBezTo>
                  <a:cubicBezTo>
                    <a:pt x="3918" y="27"/>
                    <a:pt x="1914" y="160"/>
                    <a:pt x="1216" y="1236"/>
                  </a:cubicBezTo>
                  <a:cubicBezTo>
                    <a:pt x="1" y="3116"/>
                    <a:pt x="1059" y="7043"/>
                    <a:pt x="2362" y="8661"/>
                  </a:cubicBezTo>
                  <a:cubicBezTo>
                    <a:pt x="3751" y="10381"/>
                    <a:pt x="6303" y="10697"/>
                    <a:pt x="8664" y="10697"/>
                  </a:cubicBezTo>
                  <a:cubicBezTo>
                    <a:pt x="9748" y="10697"/>
                    <a:pt x="10793" y="10630"/>
                    <a:pt x="11665" y="10602"/>
                  </a:cubicBezTo>
                  <a:cubicBezTo>
                    <a:pt x="12584" y="12088"/>
                    <a:pt x="13781" y="13391"/>
                    <a:pt x="15197" y="14441"/>
                  </a:cubicBezTo>
                  <a:cubicBezTo>
                    <a:pt x="15227" y="14463"/>
                    <a:pt x="15258" y="14473"/>
                    <a:pt x="15288" y="14473"/>
                  </a:cubicBezTo>
                  <a:cubicBezTo>
                    <a:pt x="15397" y="14473"/>
                    <a:pt x="15490" y="14341"/>
                    <a:pt x="15470" y="14231"/>
                  </a:cubicBezTo>
                  <a:cubicBezTo>
                    <a:pt x="15233" y="12963"/>
                    <a:pt x="15172" y="11687"/>
                    <a:pt x="15269" y="10401"/>
                  </a:cubicBezTo>
                  <a:cubicBezTo>
                    <a:pt x="18014" y="10182"/>
                    <a:pt x="20750" y="9780"/>
                    <a:pt x="23445" y="9116"/>
                  </a:cubicBezTo>
                  <a:cubicBezTo>
                    <a:pt x="26005" y="8487"/>
                    <a:pt x="26740" y="5740"/>
                    <a:pt x="26803" y="3450"/>
                  </a:cubicBezTo>
                  <a:cubicBezTo>
                    <a:pt x="26855" y="1666"/>
                    <a:pt x="25972" y="590"/>
                    <a:pt x="24135" y="460"/>
                  </a:cubicBezTo>
                  <a:cubicBezTo>
                    <a:pt x="19747" y="154"/>
                    <a:pt x="15348" y="1"/>
                    <a:pt x="109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452" name="Google Shape;452;p21"/>
          <p:cNvGrpSpPr/>
          <p:nvPr/>
        </p:nvGrpSpPr>
        <p:grpSpPr>
          <a:xfrm>
            <a:off x="8398883" y="5729207"/>
            <a:ext cx="3089692" cy="953317"/>
            <a:chOff x="6299161" y="4296905"/>
            <a:chExt cx="2317269" cy="714988"/>
          </a:xfrm>
        </p:grpSpPr>
        <p:grpSp>
          <p:nvGrpSpPr>
            <p:cNvPr id="453" name="Google Shape;453;p21"/>
            <p:cNvGrpSpPr/>
            <p:nvPr/>
          </p:nvGrpSpPr>
          <p:grpSpPr>
            <a:xfrm>
              <a:off x="7675905" y="4791090"/>
              <a:ext cx="133260" cy="129152"/>
              <a:chOff x="3739723" y="2282290"/>
              <a:chExt cx="690824" cy="669530"/>
            </a:xfrm>
          </p:grpSpPr>
          <p:sp>
            <p:nvSpPr>
              <p:cNvPr id="454" name="Google Shape;454;p21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55" name="Google Shape;455;p21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56" name="Google Shape;456;p21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57" name="Google Shape;457;p21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458" name="Google Shape;458;p21"/>
            <p:cNvGrpSpPr/>
            <p:nvPr/>
          </p:nvGrpSpPr>
          <p:grpSpPr>
            <a:xfrm rot="10800000">
              <a:off x="8245124" y="4296905"/>
              <a:ext cx="371307" cy="91637"/>
              <a:chOff x="4241622" y="1303995"/>
              <a:chExt cx="1256112" cy="310004"/>
            </a:xfrm>
          </p:grpSpPr>
          <p:sp>
            <p:nvSpPr>
              <p:cNvPr id="459" name="Google Shape;459;p21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0" name="Google Shape;460;p21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1" name="Google Shape;461;p21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462" name="Google Shape;462;p21"/>
            <p:cNvSpPr/>
            <p:nvPr/>
          </p:nvSpPr>
          <p:spPr>
            <a:xfrm>
              <a:off x="6299161" y="49202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63" name="Google Shape;463;p21"/>
            <p:cNvSpPr/>
            <p:nvPr/>
          </p:nvSpPr>
          <p:spPr>
            <a:xfrm>
              <a:off x="6820172" y="473030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464" name="Google Shape;464;p21"/>
          <p:cNvGrpSpPr/>
          <p:nvPr/>
        </p:nvGrpSpPr>
        <p:grpSpPr>
          <a:xfrm>
            <a:off x="10412223" y="3587085"/>
            <a:ext cx="2316519" cy="3846967"/>
            <a:chOff x="7809166" y="2690311"/>
            <a:chExt cx="1737389" cy="2885225"/>
          </a:xfrm>
        </p:grpSpPr>
        <p:grpSp>
          <p:nvGrpSpPr>
            <p:cNvPr id="465" name="Google Shape;465;p21"/>
            <p:cNvGrpSpPr/>
            <p:nvPr/>
          </p:nvGrpSpPr>
          <p:grpSpPr>
            <a:xfrm>
              <a:off x="7809166" y="4558758"/>
              <a:ext cx="1415215" cy="1016778"/>
              <a:chOff x="4641841" y="2488983"/>
              <a:chExt cx="1415215" cy="1016778"/>
            </a:xfrm>
          </p:grpSpPr>
          <p:sp>
            <p:nvSpPr>
              <p:cNvPr id="466" name="Google Shape;466;p21"/>
              <p:cNvSpPr/>
              <p:nvPr/>
            </p:nvSpPr>
            <p:spPr>
              <a:xfrm>
                <a:off x="4641841" y="2529530"/>
                <a:ext cx="890172" cy="967129"/>
              </a:xfrm>
              <a:custGeom>
                <a:avLst/>
                <a:gdLst/>
                <a:ahLst/>
                <a:cxnLst/>
                <a:rect l="l" t="t" r="r" b="b"/>
                <a:pathLst>
                  <a:path w="4303" h="4675" extrusionOk="0">
                    <a:moveTo>
                      <a:pt x="1671" y="198"/>
                    </a:moveTo>
                    <a:cubicBezTo>
                      <a:pt x="1725" y="198"/>
                      <a:pt x="1781" y="206"/>
                      <a:pt x="1837" y="223"/>
                    </a:cubicBezTo>
                    <a:lnTo>
                      <a:pt x="3709" y="836"/>
                    </a:lnTo>
                    <a:cubicBezTo>
                      <a:pt x="3850" y="878"/>
                      <a:pt x="3955" y="974"/>
                      <a:pt x="4024" y="1098"/>
                    </a:cubicBezTo>
                    <a:cubicBezTo>
                      <a:pt x="4085" y="1228"/>
                      <a:pt x="4093" y="1377"/>
                      <a:pt x="4051" y="1507"/>
                    </a:cubicBezTo>
                    <a:lnTo>
                      <a:pt x="3212" y="4105"/>
                    </a:lnTo>
                    <a:cubicBezTo>
                      <a:pt x="3133" y="4333"/>
                      <a:pt x="2915" y="4479"/>
                      <a:pt x="2686" y="4479"/>
                    </a:cubicBezTo>
                    <a:cubicBezTo>
                      <a:pt x="2634" y="4479"/>
                      <a:pt x="2581" y="4472"/>
                      <a:pt x="2530" y="4456"/>
                    </a:cubicBezTo>
                    <a:lnTo>
                      <a:pt x="658" y="3843"/>
                    </a:lnTo>
                    <a:cubicBezTo>
                      <a:pt x="379" y="3746"/>
                      <a:pt x="221" y="3448"/>
                      <a:pt x="316" y="3161"/>
                    </a:cubicBezTo>
                    <a:lnTo>
                      <a:pt x="1155" y="573"/>
                    </a:lnTo>
                    <a:cubicBezTo>
                      <a:pt x="1233" y="340"/>
                      <a:pt x="1442" y="198"/>
                      <a:pt x="1671" y="198"/>
                    </a:cubicBezTo>
                    <a:close/>
                    <a:moveTo>
                      <a:pt x="1671" y="0"/>
                    </a:moveTo>
                    <a:cubicBezTo>
                      <a:pt x="1360" y="0"/>
                      <a:pt x="1070" y="202"/>
                      <a:pt x="972" y="510"/>
                    </a:cubicBezTo>
                    <a:lnTo>
                      <a:pt x="125" y="3108"/>
                    </a:lnTo>
                    <a:cubicBezTo>
                      <a:pt x="1" y="3493"/>
                      <a:pt x="211" y="3904"/>
                      <a:pt x="597" y="4026"/>
                    </a:cubicBezTo>
                    <a:lnTo>
                      <a:pt x="2467" y="4638"/>
                    </a:lnTo>
                    <a:cubicBezTo>
                      <a:pt x="2546" y="4666"/>
                      <a:pt x="2624" y="4674"/>
                      <a:pt x="2695" y="4674"/>
                    </a:cubicBezTo>
                    <a:cubicBezTo>
                      <a:pt x="3010" y="4674"/>
                      <a:pt x="3289" y="4481"/>
                      <a:pt x="3394" y="4166"/>
                    </a:cubicBezTo>
                    <a:lnTo>
                      <a:pt x="4242" y="1570"/>
                    </a:lnTo>
                    <a:cubicBezTo>
                      <a:pt x="4303" y="1386"/>
                      <a:pt x="4286" y="1184"/>
                      <a:pt x="4198" y="1010"/>
                    </a:cubicBezTo>
                    <a:cubicBezTo>
                      <a:pt x="4112" y="836"/>
                      <a:pt x="3955" y="703"/>
                      <a:pt x="3770" y="651"/>
                    </a:cubicBezTo>
                    <a:lnTo>
                      <a:pt x="1900" y="38"/>
                    </a:lnTo>
                    <a:cubicBezTo>
                      <a:pt x="1824" y="13"/>
                      <a:pt x="1747" y="0"/>
                      <a:pt x="16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7" name="Google Shape;467;p21"/>
              <p:cNvSpPr/>
              <p:nvPr/>
            </p:nvSpPr>
            <p:spPr>
              <a:xfrm>
                <a:off x="4822854" y="3186765"/>
                <a:ext cx="380232" cy="134467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650" extrusionOk="0">
                    <a:moveTo>
                      <a:pt x="1837" y="649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8" name="Google Shape;468;p21"/>
              <p:cNvSpPr/>
              <p:nvPr/>
            </p:nvSpPr>
            <p:spPr>
              <a:xfrm>
                <a:off x="4815614" y="3168974"/>
                <a:ext cx="394713" cy="171704"/>
              </a:xfrm>
              <a:custGeom>
                <a:avLst/>
                <a:gdLst/>
                <a:ahLst/>
                <a:cxnLst/>
                <a:rect l="l" t="t" r="r" b="b"/>
                <a:pathLst>
                  <a:path w="1908" h="830" extrusionOk="0">
                    <a:moveTo>
                      <a:pt x="72" y="1"/>
                    </a:moveTo>
                    <a:lnTo>
                      <a:pt x="0" y="183"/>
                    </a:lnTo>
                    <a:lnTo>
                      <a:pt x="1837" y="830"/>
                    </a:lnTo>
                    <a:lnTo>
                      <a:pt x="1908" y="647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9" name="Google Shape;469;p21"/>
              <p:cNvSpPr/>
              <p:nvPr/>
            </p:nvSpPr>
            <p:spPr>
              <a:xfrm>
                <a:off x="4989180" y="2705786"/>
                <a:ext cx="269762" cy="96196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465" extrusionOk="0">
                    <a:moveTo>
                      <a:pt x="1304" y="464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0" name="Google Shape;470;p21"/>
              <p:cNvSpPr/>
              <p:nvPr/>
            </p:nvSpPr>
            <p:spPr>
              <a:xfrm>
                <a:off x="4982353" y="2685719"/>
                <a:ext cx="284036" cy="136122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658" extrusionOk="0">
                    <a:moveTo>
                      <a:pt x="61" y="1"/>
                    </a:moveTo>
                    <a:lnTo>
                      <a:pt x="0" y="194"/>
                    </a:lnTo>
                    <a:lnTo>
                      <a:pt x="1303" y="658"/>
                    </a:lnTo>
                    <a:lnTo>
                      <a:pt x="1373" y="465"/>
                    </a:lnTo>
                    <a:lnTo>
                      <a:pt x="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1" name="Google Shape;471;p21"/>
              <p:cNvSpPr/>
              <p:nvPr/>
            </p:nvSpPr>
            <p:spPr>
              <a:xfrm>
                <a:off x="4953184" y="2821635"/>
                <a:ext cx="206459" cy="7406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8" extrusionOk="0">
                    <a:moveTo>
                      <a:pt x="997" y="358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2" name="Google Shape;472;p21"/>
              <p:cNvSpPr/>
              <p:nvPr/>
            </p:nvSpPr>
            <p:spPr>
              <a:xfrm>
                <a:off x="4945737" y="2803430"/>
                <a:ext cx="219492" cy="110470"/>
              </a:xfrm>
              <a:custGeom>
                <a:avLst/>
                <a:gdLst/>
                <a:ahLst/>
                <a:cxnLst/>
                <a:rect l="l" t="t" r="r" b="b"/>
                <a:pathLst>
                  <a:path w="1061" h="534" extrusionOk="0">
                    <a:moveTo>
                      <a:pt x="72" y="1"/>
                    </a:moveTo>
                    <a:lnTo>
                      <a:pt x="1" y="183"/>
                    </a:lnTo>
                    <a:lnTo>
                      <a:pt x="998" y="534"/>
                    </a:lnTo>
                    <a:lnTo>
                      <a:pt x="1061" y="351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3" name="Google Shape;473;p21"/>
              <p:cNvSpPr/>
              <p:nvPr/>
            </p:nvSpPr>
            <p:spPr>
              <a:xfrm>
                <a:off x="5005730" y="2517118"/>
                <a:ext cx="1051326" cy="959061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4636" extrusionOk="0">
                    <a:moveTo>
                      <a:pt x="2822" y="0"/>
                    </a:moveTo>
                    <a:cubicBezTo>
                      <a:pt x="2597" y="0"/>
                      <a:pt x="2396" y="164"/>
                      <a:pt x="2212" y="352"/>
                    </a:cubicBezTo>
                    <a:lnTo>
                      <a:pt x="569" y="2014"/>
                    </a:lnTo>
                    <a:cubicBezTo>
                      <a:pt x="254" y="2346"/>
                      <a:pt x="0" y="2669"/>
                      <a:pt x="586" y="3194"/>
                    </a:cubicBezTo>
                    <a:lnTo>
                      <a:pt x="1705" y="4295"/>
                    </a:lnTo>
                    <a:cubicBezTo>
                      <a:pt x="1902" y="4542"/>
                      <a:pt x="2090" y="4636"/>
                      <a:pt x="2265" y="4636"/>
                    </a:cubicBezTo>
                    <a:cubicBezTo>
                      <a:pt x="2494" y="4636"/>
                      <a:pt x="2703" y="4476"/>
                      <a:pt x="2886" y="4287"/>
                    </a:cubicBezTo>
                    <a:lnTo>
                      <a:pt x="4521" y="2627"/>
                    </a:lnTo>
                    <a:cubicBezTo>
                      <a:pt x="5081" y="2102"/>
                      <a:pt x="4836" y="1769"/>
                      <a:pt x="4513" y="1446"/>
                    </a:cubicBezTo>
                    <a:lnTo>
                      <a:pt x="3383" y="344"/>
                    </a:lnTo>
                    <a:cubicBezTo>
                      <a:pt x="3180" y="95"/>
                      <a:pt x="2994" y="0"/>
                      <a:pt x="28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4" name="Google Shape;474;p21"/>
              <p:cNvSpPr/>
              <p:nvPr/>
            </p:nvSpPr>
            <p:spPr>
              <a:xfrm>
                <a:off x="5025797" y="2488983"/>
                <a:ext cx="1014710" cy="1016778"/>
              </a:xfrm>
              <a:custGeom>
                <a:avLst/>
                <a:gdLst/>
                <a:ahLst/>
                <a:cxnLst/>
                <a:rect l="l" t="t" r="r" b="b"/>
                <a:pathLst>
                  <a:path w="4905" h="4915" extrusionOk="0">
                    <a:moveTo>
                      <a:pt x="2701" y="201"/>
                    </a:moveTo>
                    <a:cubicBezTo>
                      <a:pt x="2806" y="201"/>
                      <a:pt x="2902" y="234"/>
                      <a:pt x="2982" y="314"/>
                    </a:cubicBezTo>
                    <a:lnTo>
                      <a:pt x="4581" y="1888"/>
                    </a:lnTo>
                    <a:cubicBezTo>
                      <a:pt x="4739" y="2037"/>
                      <a:pt x="4747" y="2291"/>
                      <a:pt x="4590" y="2448"/>
                    </a:cubicBezTo>
                    <a:lnTo>
                      <a:pt x="2483" y="4599"/>
                    </a:lnTo>
                    <a:cubicBezTo>
                      <a:pt x="2405" y="4669"/>
                      <a:pt x="2308" y="4713"/>
                      <a:pt x="2204" y="4713"/>
                    </a:cubicBezTo>
                    <a:lnTo>
                      <a:pt x="2195" y="4713"/>
                    </a:lnTo>
                    <a:cubicBezTo>
                      <a:pt x="2090" y="4713"/>
                      <a:pt x="1994" y="4677"/>
                      <a:pt x="1914" y="4599"/>
                    </a:cubicBezTo>
                    <a:lnTo>
                      <a:pt x="315" y="3025"/>
                    </a:lnTo>
                    <a:cubicBezTo>
                      <a:pt x="157" y="2868"/>
                      <a:pt x="157" y="2614"/>
                      <a:pt x="306" y="2457"/>
                    </a:cubicBezTo>
                    <a:lnTo>
                      <a:pt x="2422" y="314"/>
                    </a:lnTo>
                    <a:cubicBezTo>
                      <a:pt x="2499" y="234"/>
                      <a:pt x="2596" y="201"/>
                      <a:pt x="2701" y="201"/>
                    </a:cubicBezTo>
                    <a:close/>
                    <a:moveTo>
                      <a:pt x="2703" y="0"/>
                    </a:moveTo>
                    <a:cubicBezTo>
                      <a:pt x="2549" y="0"/>
                      <a:pt x="2397" y="59"/>
                      <a:pt x="2281" y="173"/>
                    </a:cubicBezTo>
                    <a:lnTo>
                      <a:pt x="166" y="2324"/>
                    </a:lnTo>
                    <a:cubicBezTo>
                      <a:pt x="61" y="2438"/>
                      <a:pt x="0" y="2587"/>
                      <a:pt x="0" y="2744"/>
                    </a:cubicBezTo>
                    <a:cubicBezTo>
                      <a:pt x="0" y="2902"/>
                      <a:pt x="61" y="3051"/>
                      <a:pt x="174" y="3164"/>
                    </a:cubicBezTo>
                    <a:lnTo>
                      <a:pt x="1784" y="4738"/>
                    </a:lnTo>
                    <a:cubicBezTo>
                      <a:pt x="1889" y="4851"/>
                      <a:pt x="2038" y="4914"/>
                      <a:pt x="2195" y="4914"/>
                    </a:cubicBezTo>
                    <a:lnTo>
                      <a:pt x="2204" y="4914"/>
                    </a:lnTo>
                    <a:cubicBezTo>
                      <a:pt x="2361" y="4904"/>
                      <a:pt x="2510" y="4843"/>
                      <a:pt x="2623" y="4729"/>
                    </a:cubicBezTo>
                    <a:lnTo>
                      <a:pt x="4730" y="2587"/>
                    </a:lnTo>
                    <a:cubicBezTo>
                      <a:pt x="4844" y="2473"/>
                      <a:pt x="4905" y="2324"/>
                      <a:pt x="4896" y="2167"/>
                    </a:cubicBezTo>
                    <a:cubicBezTo>
                      <a:pt x="4896" y="2010"/>
                      <a:pt x="4835" y="1861"/>
                      <a:pt x="4722" y="1747"/>
                    </a:cubicBezTo>
                    <a:lnTo>
                      <a:pt x="3121" y="173"/>
                    </a:lnTo>
                    <a:cubicBezTo>
                      <a:pt x="3004" y="57"/>
                      <a:pt x="2853" y="0"/>
                      <a:pt x="27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5" name="Google Shape;475;p21"/>
              <p:cNvSpPr/>
              <p:nvPr/>
            </p:nvSpPr>
            <p:spPr>
              <a:xfrm>
                <a:off x="5287905" y="2729162"/>
                <a:ext cx="454292" cy="499597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2415" extrusionOk="0">
                    <a:moveTo>
                      <a:pt x="1810" y="1"/>
                    </a:moveTo>
                    <a:lnTo>
                      <a:pt x="804" y="1741"/>
                    </a:lnTo>
                    <a:lnTo>
                      <a:pt x="246" y="1470"/>
                    </a:lnTo>
                    <a:lnTo>
                      <a:pt x="1" y="1942"/>
                    </a:lnTo>
                    <a:lnTo>
                      <a:pt x="981" y="2414"/>
                    </a:lnTo>
                    <a:lnTo>
                      <a:pt x="2196" y="238"/>
                    </a:lnTo>
                    <a:lnTo>
                      <a:pt x="181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6" name="Google Shape;476;p21"/>
              <p:cNvSpPr/>
              <p:nvPr/>
            </p:nvSpPr>
            <p:spPr>
              <a:xfrm>
                <a:off x="5255426" y="2704131"/>
                <a:ext cx="515526" cy="549660"/>
              </a:xfrm>
              <a:custGeom>
                <a:avLst/>
                <a:gdLst/>
                <a:ahLst/>
                <a:cxnLst/>
                <a:rect l="l" t="t" r="r" b="b"/>
                <a:pathLst>
                  <a:path w="2492" h="2657" extrusionOk="0">
                    <a:moveTo>
                      <a:pt x="1958" y="271"/>
                    </a:moveTo>
                    <a:lnTo>
                      <a:pt x="2221" y="411"/>
                    </a:lnTo>
                    <a:lnTo>
                      <a:pt x="1085" y="2405"/>
                    </a:lnTo>
                    <a:lnTo>
                      <a:pt x="271" y="2019"/>
                    </a:lnTo>
                    <a:lnTo>
                      <a:pt x="420" y="1731"/>
                    </a:lnTo>
                    <a:lnTo>
                      <a:pt x="970" y="2002"/>
                    </a:lnTo>
                    <a:lnTo>
                      <a:pt x="1958" y="271"/>
                    </a:lnTo>
                    <a:close/>
                    <a:moveTo>
                      <a:pt x="1881" y="0"/>
                    </a:moveTo>
                    <a:lnTo>
                      <a:pt x="892" y="1740"/>
                    </a:lnTo>
                    <a:lnTo>
                      <a:pt x="332" y="1477"/>
                    </a:lnTo>
                    <a:lnTo>
                      <a:pt x="0" y="2107"/>
                    </a:lnTo>
                    <a:lnTo>
                      <a:pt x="1163" y="2657"/>
                    </a:lnTo>
                    <a:lnTo>
                      <a:pt x="2491" y="332"/>
                    </a:lnTo>
                    <a:lnTo>
                      <a:pt x="188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477" name="Google Shape;477;p21"/>
            <p:cNvSpPr/>
            <p:nvPr/>
          </p:nvSpPr>
          <p:spPr>
            <a:xfrm rot="-5400000" flipH="1">
              <a:off x="8360261" y="2679736"/>
              <a:ext cx="1175719" cy="1196869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8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42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5" r:id="rId4"/>
    <p:sldLayoutId id="2147483658" r:id="rId5"/>
    <p:sldLayoutId id="2147483659" r:id="rId6"/>
    <p:sldLayoutId id="2147483662" r:id="rId7"/>
    <p:sldLayoutId id="2147483665" r:id="rId8"/>
    <p:sldLayoutId id="2147483667" r:id="rId9"/>
    <p:sldLayoutId id="2147483672" r:id="rId10"/>
    <p:sldLayoutId id="2147483675" r:id="rId11"/>
    <p:sldLayoutId id="2147483676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xternat.foxford.ru/polezno-znat/triz-pedagogika-anatoliya-gina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elibrary.ru/item.asp?id=38562712&amp;pff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34"/>
          <p:cNvSpPr txBox="1">
            <a:spLocks noGrp="1"/>
          </p:cNvSpPr>
          <p:nvPr>
            <p:ph type="ctrTitle"/>
          </p:nvPr>
        </p:nvSpPr>
        <p:spPr>
          <a:xfrm>
            <a:off x="424665" y="1678143"/>
            <a:ext cx="5902257" cy="2658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ru-RU" sz="5400" kern="1200" dirty="0">
                <a:solidFill>
                  <a:srgbClr val="FF9900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ТЕХНИЧЕСКОЕ </a:t>
            </a:r>
            <a:br>
              <a:rPr lang="ru-RU" sz="5400" kern="1200" dirty="0">
                <a:solidFill>
                  <a:srgbClr val="FF9900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</a:br>
            <a:r>
              <a:rPr lang="ru-RU" sz="5400" kern="1200" dirty="0">
                <a:solidFill>
                  <a:srgbClr val="FF9900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ТВОРЧЕСТВО</a:t>
            </a:r>
            <a:endParaRPr sz="5400" kern="1200" dirty="0">
              <a:solidFill>
                <a:srgbClr val="FF9900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sp>
        <p:nvSpPr>
          <p:cNvPr id="745" name="Google Shape;745;p34"/>
          <p:cNvSpPr txBox="1">
            <a:spLocks noGrp="1"/>
          </p:cNvSpPr>
          <p:nvPr>
            <p:ph type="subTitle" idx="1"/>
          </p:nvPr>
        </p:nvSpPr>
        <p:spPr>
          <a:xfrm>
            <a:off x="620432" y="312292"/>
            <a:ext cx="4967200" cy="63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ru-RU" dirty="0"/>
              <a:t>Конкурс имени изобретателя первой в России водяной турбины И.Е. Софонова</a:t>
            </a:r>
          </a:p>
        </p:txBody>
      </p:sp>
      <p:sp>
        <p:nvSpPr>
          <p:cNvPr id="746" name="Google Shape;746;p34"/>
          <p:cNvSpPr/>
          <p:nvPr/>
        </p:nvSpPr>
        <p:spPr>
          <a:xfrm rot="1086862">
            <a:off x="6283744" y="1032712"/>
            <a:ext cx="4185331" cy="5145001"/>
          </a:xfrm>
          <a:custGeom>
            <a:avLst/>
            <a:gdLst/>
            <a:ahLst/>
            <a:cxnLst/>
            <a:rect l="l" t="t" r="r" b="b"/>
            <a:pathLst>
              <a:path w="12460" h="15317" extrusionOk="0">
                <a:moveTo>
                  <a:pt x="4540" y="0"/>
                </a:moveTo>
                <a:cubicBezTo>
                  <a:pt x="4496" y="0"/>
                  <a:pt x="4452" y="0"/>
                  <a:pt x="4407" y="1"/>
                </a:cubicBezTo>
                <a:cubicBezTo>
                  <a:pt x="3306" y="9"/>
                  <a:pt x="2141" y="185"/>
                  <a:pt x="1302" y="962"/>
                </a:cubicBezTo>
                <a:cubicBezTo>
                  <a:pt x="655" y="1566"/>
                  <a:pt x="324" y="2406"/>
                  <a:pt x="219" y="3270"/>
                </a:cubicBezTo>
                <a:cubicBezTo>
                  <a:pt x="0" y="5081"/>
                  <a:pt x="368" y="7547"/>
                  <a:pt x="865" y="9314"/>
                </a:cubicBezTo>
                <a:cubicBezTo>
                  <a:pt x="1296" y="10890"/>
                  <a:pt x="2253" y="12311"/>
                  <a:pt x="3997" y="12311"/>
                </a:cubicBezTo>
                <a:cubicBezTo>
                  <a:pt x="4062" y="12311"/>
                  <a:pt x="4129" y="12309"/>
                  <a:pt x="4198" y="12305"/>
                </a:cubicBezTo>
                <a:cubicBezTo>
                  <a:pt x="4722" y="12269"/>
                  <a:pt x="5264" y="12189"/>
                  <a:pt x="5805" y="12084"/>
                </a:cubicBezTo>
                <a:lnTo>
                  <a:pt x="5805" y="12084"/>
                </a:lnTo>
                <a:cubicBezTo>
                  <a:pt x="5824" y="13081"/>
                  <a:pt x="5744" y="14089"/>
                  <a:pt x="5562" y="15075"/>
                </a:cubicBezTo>
                <a:cubicBezTo>
                  <a:pt x="5540" y="15186"/>
                  <a:pt x="5628" y="15317"/>
                  <a:pt x="5739" y="15317"/>
                </a:cubicBezTo>
                <a:cubicBezTo>
                  <a:pt x="5769" y="15317"/>
                  <a:pt x="5801" y="15307"/>
                  <a:pt x="5832" y="15285"/>
                </a:cubicBezTo>
                <a:cubicBezTo>
                  <a:pt x="7406" y="14114"/>
                  <a:pt x="8710" y="12636"/>
                  <a:pt x="9671" y="10930"/>
                </a:cubicBezTo>
                <a:cubicBezTo>
                  <a:pt x="10300" y="10704"/>
                  <a:pt x="10922" y="10406"/>
                  <a:pt x="11350" y="9864"/>
                </a:cubicBezTo>
                <a:cubicBezTo>
                  <a:pt x="11847" y="9226"/>
                  <a:pt x="11996" y="8403"/>
                  <a:pt x="12101" y="7625"/>
                </a:cubicBezTo>
                <a:cubicBezTo>
                  <a:pt x="12303" y="5982"/>
                  <a:pt x="12460" y="4181"/>
                  <a:pt x="12214" y="2536"/>
                </a:cubicBezTo>
                <a:cubicBezTo>
                  <a:pt x="11979" y="1050"/>
                  <a:pt x="10913" y="718"/>
                  <a:pt x="9583" y="464"/>
                </a:cubicBezTo>
                <a:cubicBezTo>
                  <a:pt x="7922" y="158"/>
                  <a:pt x="6235" y="0"/>
                  <a:pt x="45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747" name="Google Shape;747;p34"/>
          <p:cNvGrpSpPr/>
          <p:nvPr/>
        </p:nvGrpSpPr>
        <p:grpSpPr>
          <a:xfrm>
            <a:off x="6621007" y="1452873"/>
            <a:ext cx="3509995" cy="2917979"/>
            <a:chOff x="5024096" y="1188568"/>
            <a:chExt cx="2822446" cy="2346397"/>
          </a:xfrm>
        </p:grpSpPr>
        <p:grpSp>
          <p:nvGrpSpPr>
            <p:cNvPr id="748" name="Google Shape;748;p34"/>
            <p:cNvGrpSpPr/>
            <p:nvPr/>
          </p:nvGrpSpPr>
          <p:grpSpPr>
            <a:xfrm>
              <a:off x="5901869" y="1771683"/>
              <a:ext cx="1076188" cy="1052711"/>
              <a:chOff x="5736369" y="1599283"/>
              <a:chExt cx="1076188" cy="1052711"/>
            </a:xfrm>
          </p:grpSpPr>
          <p:sp>
            <p:nvSpPr>
              <p:cNvPr id="749" name="Google Shape;749;p34"/>
              <p:cNvSpPr/>
              <p:nvPr/>
            </p:nvSpPr>
            <p:spPr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0" name="Google Shape;750;p34"/>
              <p:cNvSpPr/>
              <p:nvPr/>
            </p:nvSpPr>
            <p:spPr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1" name="Google Shape;751;p34"/>
              <p:cNvSpPr/>
              <p:nvPr/>
            </p:nvSpPr>
            <p:spPr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2" name="Google Shape;752;p34"/>
              <p:cNvSpPr/>
              <p:nvPr/>
            </p:nvSpPr>
            <p:spPr>
              <a:xfrm>
                <a:off x="5738691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3" name="Google Shape;753;p34"/>
              <p:cNvSpPr/>
              <p:nvPr/>
            </p:nvSpPr>
            <p:spPr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4" name="Google Shape;754;p34"/>
              <p:cNvSpPr/>
              <p:nvPr/>
            </p:nvSpPr>
            <p:spPr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5" name="Google Shape;755;p34"/>
              <p:cNvSpPr/>
              <p:nvPr/>
            </p:nvSpPr>
            <p:spPr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6" name="Google Shape;756;p34"/>
              <p:cNvSpPr/>
              <p:nvPr/>
            </p:nvSpPr>
            <p:spPr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7" name="Google Shape;757;p34"/>
              <p:cNvSpPr/>
              <p:nvPr/>
            </p:nvSpPr>
            <p:spPr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8" name="Google Shape;758;p34"/>
              <p:cNvSpPr/>
              <p:nvPr/>
            </p:nvSpPr>
            <p:spPr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9" name="Google Shape;759;p34"/>
              <p:cNvSpPr/>
              <p:nvPr/>
            </p:nvSpPr>
            <p:spPr>
              <a:xfrm>
                <a:off x="6297813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0" name="Google Shape;760;p34"/>
              <p:cNvSpPr/>
              <p:nvPr/>
            </p:nvSpPr>
            <p:spPr>
              <a:xfrm>
                <a:off x="6650006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1" name="Google Shape;761;p34"/>
              <p:cNvSpPr/>
              <p:nvPr/>
            </p:nvSpPr>
            <p:spPr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2" name="Google Shape;762;p34"/>
              <p:cNvSpPr/>
              <p:nvPr/>
            </p:nvSpPr>
            <p:spPr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3" name="Google Shape;763;p34"/>
              <p:cNvSpPr/>
              <p:nvPr/>
            </p:nvSpPr>
            <p:spPr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4" name="Google Shape;764;p34"/>
              <p:cNvSpPr/>
              <p:nvPr/>
            </p:nvSpPr>
            <p:spPr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  <p:grpSp>
          <p:nvGrpSpPr>
            <p:cNvPr id="765" name="Google Shape;765;p34"/>
            <p:cNvGrpSpPr/>
            <p:nvPr/>
          </p:nvGrpSpPr>
          <p:grpSpPr>
            <a:xfrm>
              <a:off x="5024096" y="1188568"/>
              <a:ext cx="2822446" cy="2346397"/>
              <a:chOff x="4858596" y="1016168"/>
              <a:chExt cx="2822446" cy="2346397"/>
            </a:xfrm>
          </p:grpSpPr>
          <p:sp>
            <p:nvSpPr>
              <p:cNvPr id="766" name="Google Shape;766;p34"/>
              <p:cNvSpPr/>
              <p:nvPr/>
            </p:nvSpPr>
            <p:spPr>
              <a:xfrm>
                <a:off x="5485835" y="1351588"/>
                <a:ext cx="1574681" cy="1562038"/>
              </a:xfrm>
              <a:custGeom>
                <a:avLst/>
                <a:gdLst/>
                <a:ahLst/>
                <a:cxnLst/>
                <a:rect l="l" t="t" r="r" b="b"/>
                <a:pathLst>
                  <a:path w="6103" h="6054" extrusionOk="0">
                    <a:moveTo>
                      <a:pt x="2484" y="0"/>
                    </a:moveTo>
                    <a:cubicBezTo>
                      <a:pt x="2472" y="0"/>
                      <a:pt x="2461" y="1"/>
                      <a:pt x="2449" y="3"/>
                    </a:cubicBezTo>
                    <a:cubicBezTo>
                      <a:pt x="2353" y="28"/>
                      <a:pt x="2283" y="125"/>
                      <a:pt x="2300" y="230"/>
                    </a:cubicBezTo>
                    <a:cubicBezTo>
                      <a:pt x="2317" y="318"/>
                      <a:pt x="2397" y="379"/>
                      <a:pt x="2493" y="379"/>
                    </a:cubicBezTo>
                    <a:lnTo>
                      <a:pt x="2527" y="379"/>
                    </a:lnTo>
                    <a:cubicBezTo>
                      <a:pt x="2632" y="353"/>
                      <a:pt x="2693" y="257"/>
                      <a:pt x="2676" y="152"/>
                    </a:cubicBezTo>
                    <a:cubicBezTo>
                      <a:pt x="2661" y="59"/>
                      <a:pt x="2576" y="0"/>
                      <a:pt x="2484" y="0"/>
                    </a:cubicBezTo>
                    <a:close/>
                    <a:moveTo>
                      <a:pt x="1948" y="166"/>
                    </a:moveTo>
                    <a:cubicBezTo>
                      <a:pt x="1926" y="166"/>
                      <a:pt x="1903" y="169"/>
                      <a:pt x="1880" y="177"/>
                    </a:cubicBezTo>
                    <a:cubicBezTo>
                      <a:pt x="1784" y="221"/>
                      <a:pt x="1740" y="334"/>
                      <a:pt x="1775" y="431"/>
                    </a:cubicBezTo>
                    <a:cubicBezTo>
                      <a:pt x="1811" y="500"/>
                      <a:pt x="1880" y="544"/>
                      <a:pt x="1950" y="544"/>
                    </a:cubicBezTo>
                    <a:cubicBezTo>
                      <a:pt x="1977" y="544"/>
                      <a:pt x="2002" y="536"/>
                      <a:pt x="2029" y="528"/>
                    </a:cubicBezTo>
                    <a:cubicBezTo>
                      <a:pt x="2126" y="492"/>
                      <a:pt x="2168" y="379"/>
                      <a:pt x="2126" y="282"/>
                    </a:cubicBezTo>
                    <a:cubicBezTo>
                      <a:pt x="2098" y="208"/>
                      <a:pt x="2025" y="166"/>
                      <a:pt x="1948" y="166"/>
                    </a:cubicBezTo>
                    <a:close/>
                    <a:moveTo>
                      <a:pt x="1463" y="433"/>
                    </a:moveTo>
                    <a:cubicBezTo>
                      <a:pt x="1426" y="433"/>
                      <a:pt x="1389" y="444"/>
                      <a:pt x="1356" y="467"/>
                    </a:cubicBezTo>
                    <a:cubicBezTo>
                      <a:pt x="1268" y="519"/>
                      <a:pt x="1242" y="641"/>
                      <a:pt x="1303" y="729"/>
                    </a:cubicBezTo>
                    <a:cubicBezTo>
                      <a:pt x="1339" y="781"/>
                      <a:pt x="1400" y="807"/>
                      <a:pt x="1461" y="807"/>
                    </a:cubicBezTo>
                    <a:cubicBezTo>
                      <a:pt x="1496" y="807"/>
                      <a:pt x="1530" y="798"/>
                      <a:pt x="1566" y="781"/>
                    </a:cubicBezTo>
                    <a:cubicBezTo>
                      <a:pt x="1654" y="721"/>
                      <a:pt x="1671" y="597"/>
                      <a:pt x="1618" y="511"/>
                    </a:cubicBezTo>
                    <a:cubicBezTo>
                      <a:pt x="1580" y="461"/>
                      <a:pt x="1522" y="433"/>
                      <a:pt x="1463" y="433"/>
                    </a:cubicBezTo>
                    <a:close/>
                    <a:moveTo>
                      <a:pt x="4642" y="424"/>
                    </a:moveTo>
                    <a:cubicBezTo>
                      <a:pt x="4579" y="424"/>
                      <a:pt x="4516" y="455"/>
                      <a:pt x="4476" y="511"/>
                    </a:cubicBezTo>
                    <a:cubicBezTo>
                      <a:pt x="4424" y="597"/>
                      <a:pt x="4443" y="710"/>
                      <a:pt x="4529" y="773"/>
                    </a:cubicBezTo>
                    <a:cubicBezTo>
                      <a:pt x="4565" y="798"/>
                      <a:pt x="4600" y="807"/>
                      <a:pt x="4634" y="807"/>
                    </a:cubicBezTo>
                    <a:cubicBezTo>
                      <a:pt x="4705" y="807"/>
                      <a:pt x="4758" y="773"/>
                      <a:pt x="4802" y="721"/>
                    </a:cubicBezTo>
                    <a:cubicBezTo>
                      <a:pt x="4854" y="632"/>
                      <a:pt x="4835" y="519"/>
                      <a:pt x="4749" y="458"/>
                    </a:cubicBezTo>
                    <a:cubicBezTo>
                      <a:pt x="4717" y="435"/>
                      <a:pt x="4679" y="424"/>
                      <a:pt x="4642" y="424"/>
                    </a:cubicBezTo>
                    <a:close/>
                    <a:moveTo>
                      <a:pt x="5073" y="780"/>
                    </a:moveTo>
                    <a:cubicBezTo>
                      <a:pt x="5024" y="780"/>
                      <a:pt x="4976" y="798"/>
                      <a:pt x="4940" y="834"/>
                    </a:cubicBezTo>
                    <a:cubicBezTo>
                      <a:pt x="4863" y="912"/>
                      <a:pt x="4863" y="1035"/>
                      <a:pt x="4940" y="1105"/>
                    </a:cubicBezTo>
                    <a:cubicBezTo>
                      <a:pt x="4976" y="1140"/>
                      <a:pt x="5028" y="1157"/>
                      <a:pt x="5072" y="1157"/>
                    </a:cubicBezTo>
                    <a:cubicBezTo>
                      <a:pt x="5125" y="1157"/>
                      <a:pt x="5169" y="1140"/>
                      <a:pt x="5211" y="1105"/>
                    </a:cubicBezTo>
                    <a:cubicBezTo>
                      <a:pt x="5282" y="1025"/>
                      <a:pt x="5282" y="912"/>
                      <a:pt x="5211" y="834"/>
                    </a:cubicBezTo>
                    <a:cubicBezTo>
                      <a:pt x="5172" y="798"/>
                      <a:pt x="5122" y="780"/>
                      <a:pt x="5073" y="780"/>
                    </a:cubicBezTo>
                    <a:close/>
                    <a:moveTo>
                      <a:pt x="1024" y="790"/>
                    </a:moveTo>
                    <a:cubicBezTo>
                      <a:pt x="975" y="790"/>
                      <a:pt x="927" y="808"/>
                      <a:pt x="892" y="842"/>
                    </a:cubicBezTo>
                    <a:cubicBezTo>
                      <a:pt x="814" y="920"/>
                      <a:pt x="814" y="1035"/>
                      <a:pt x="892" y="1113"/>
                    </a:cubicBezTo>
                    <a:cubicBezTo>
                      <a:pt x="928" y="1149"/>
                      <a:pt x="980" y="1166"/>
                      <a:pt x="1024" y="1166"/>
                    </a:cubicBezTo>
                    <a:cubicBezTo>
                      <a:pt x="1077" y="1166"/>
                      <a:pt x="1119" y="1149"/>
                      <a:pt x="1163" y="1113"/>
                    </a:cubicBezTo>
                    <a:cubicBezTo>
                      <a:pt x="1234" y="1035"/>
                      <a:pt x="1234" y="920"/>
                      <a:pt x="1163" y="842"/>
                    </a:cubicBezTo>
                    <a:cubicBezTo>
                      <a:pt x="1124" y="808"/>
                      <a:pt x="1073" y="790"/>
                      <a:pt x="1024" y="790"/>
                    </a:cubicBezTo>
                    <a:close/>
                    <a:moveTo>
                      <a:pt x="5430" y="1211"/>
                    </a:moveTo>
                    <a:cubicBezTo>
                      <a:pt x="5394" y="1211"/>
                      <a:pt x="5358" y="1222"/>
                      <a:pt x="5326" y="1245"/>
                    </a:cubicBezTo>
                    <a:cubicBezTo>
                      <a:pt x="5238" y="1306"/>
                      <a:pt x="5211" y="1419"/>
                      <a:pt x="5274" y="1508"/>
                    </a:cubicBezTo>
                    <a:cubicBezTo>
                      <a:pt x="5307" y="1568"/>
                      <a:pt x="5368" y="1594"/>
                      <a:pt x="5431" y="1594"/>
                    </a:cubicBezTo>
                    <a:cubicBezTo>
                      <a:pt x="5465" y="1594"/>
                      <a:pt x="5501" y="1585"/>
                      <a:pt x="5536" y="1560"/>
                    </a:cubicBezTo>
                    <a:cubicBezTo>
                      <a:pt x="5622" y="1497"/>
                      <a:pt x="5650" y="1384"/>
                      <a:pt x="5589" y="1298"/>
                    </a:cubicBezTo>
                    <a:cubicBezTo>
                      <a:pt x="5549" y="1242"/>
                      <a:pt x="5490" y="1211"/>
                      <a:pt x="5430" y="1211"/>
                    </a:cubicBezTo>
                    <a:close/>
                    <a:moveTo>
                      <a:pt x="671" y="1220"/>
                    </a:moveTo>
                    <a:cubicBezTo>
                      <a:pt x="608" y="1220"/>
                      <a:pt x="546" y="1251"/>
                      <a:pt x="508" y="1306"/>
                    </a:cubicBezTo>
                    <a:cubicBezTo>
                      <a:pt x="455" y="1392"/>
                      <a:pt x="472" y="1516"/>
                      <a:pt x="560" y="1568"/>
                    </a:cubicBezTo>
                    <a:cubicBezTo>
                      <a:pt x="594" y="1594"/>
                      <a:pt x="630" y="1602"/>
                      <a:pt x="665" y="1602"/>
                    </a:cubicBezTo>
                    <a:cubicBezTo>
                      <a:pt x="726" y="1602"/>
                      <a:pt x="787" y="1568"/>
                      <a:pt x="831" y="1516"/>
                    </a:cubicBezTo>
                    <a:cubicBezTo>
                      <a:pt x="884" y="1428"/>
                      <a:pt x="867" y="1315"/>
                      <a:pt x="779" y="1254"/>
                    </a:cubicBezTo>
                    <a:cubicBezTo>
                      <a:pt x="746" y="1231"/>
                      <a:pt x="708" y="1220"/>
                      <a:pt x="671" y="1220"/>
                    </a:cubicBezTo>
                    <a:close/>
                    <a:moveTo>
                      <a:pt x="5701" y="1709"/>
                    </a:moveTo>
                    <a:cubicBezTo>
                      <a:pt x="5674" y="1709"/>
                      <a:pt x="5648" y="1714"/>
                      <a:pt x="5622" y="1726"/>
                    </a:cubicBezTo>
                    <a:cubicBezTo>
                      <a:pt x="5526" y="1759"/>
                      <a:pt x="5484" y="1875"/>
                      <a:pt x="5517" y="1969"/>
                    </a:cubicBezTo>
                    <a:cubicBezTo>
                      <a:pt x="5553" y="2041"/>
                      <a:pt x="5622" y="2085"/>
                      <a:pt x="5694" y="2085"/>
                    </a:cubicBezTo>
                    <a:cubicBezTo>
                      <a:pt x="5719" y="2085"/>
                      <a:pt x="5746" y="2085"/>
                      <a:pt x="5771" y="2074"/>
                    </a:cubicBezTo>
                    <a:cubicBezTo>
                      <a:pt x="5868" y="2032"/>
                      <a:pt x="5912" y="1917"/>
                      <a:pt x="5876" y="1822"/>
                    </a:cubicBezTo>
                    <a:cubicBezTo>
                      <a:pt x="5844" y="1751"/>
                      <a:pt x="5774" y="1709"/>
                      <a:pt x="5701" y="1709"/>
                    </a:cubicBezTo>
                    <a:close/>
                    <a:moveTo>
                      <a:pt x="399" y="1717"/>
                    </a:moveTo>
                    <a:cubicBezTo>
                      <a:pt x="324" y="1717"/>
                      <a:pt x="259" y="1760"/>
                      <a:pt x="227" y="1831"/>
                    </a:cubicBezTo>
                    <a:cubicBezTo>
                      <a:pt x="193" y="1936"/>
                      <a:pt x="237" y="2041"/>
                      <a:pt x="332" y="2085"/>
                    </a:cubicBezTo>
                    <a:cubicBezTo>
                      <a:pt x="359" y="2093"/>
                      <a:pt x="376" y="2093"/>
                      <a:pt x="403" y="2093"/>
                    </a:cubicBezTo>
                    <a:cubicBezTo>
                      <a:pt x="481" y="2093"/>
                      <a:pt x="552" y="2049"/>
                      <a:pt x="577" y="1980"/>
                    </a:cubicBezTo>
                    <a:cubicBezTo>
                      <a:pt x="621" y="1883"/>
                      <a:pt x="577" y="1770"/>
                      <a:pt x="481" y="1734"/>
                    </a:cubicBezTo>
                    <a:cubicBezTo>
                      <a:pt x="453" y="1723"/>
                      <a:pt x="425" y="1717"/>
                      <a:pt x="399" y="1717"/>
                    </a:cubicBezTo>
                    <a:close/>
                    <a:moveTo>
                      <a:pt x="5869" y="2245"/>
                    </a:moveTo>
                    <a:cubicBezTo>
                      <a:pt x="5854" y="2245"/>
                      <a:pt x="5839" y="2247"/>
                      <a:pt x="5824" y="2251"/>
                    </a:cubicBezTo>
                    <a:cubicBezTo>
                      <a:pt x="5719" y="2267"/>
                      <a:pt x="5658" y="2372"/>
                      <a:pt x="5675" y="2469"/>
                    </a:cubicBezTo>
                    <a:cubicBezTo>
                      <a:pt x="5694" y="2565"/>
                      <a:pt x="5771" y="2626"/>
                      <a:pt x="5859" y="2626"/>
                    </a:cubicBezTo>
                    <a:cubicBezTo>
                      <a:pt x="5876" y="2626"/>
                      <a:pt x="5885" y="2626"/>
                      <a:pt x="5893" y="2618"/>
                    </a:cubicBezTo>
                    <a:cubicBezTo>
                      <a:pt x="5998" y="2599"/>
                      <a:pt x="6069" y="2504"/>
                      <a:pt x="6050" y="2400"/>
                    </a:cubicBezTo>
                    <a:cubicBezTo>
                      <a:pt x="6029" y="2310"/>
                      <a:pt x="5955" y="2245"/>
                      <a:pt x="5869" y="2245"/>
                    </a:cubicBezTo>
                    <a:close/>
                    <a:moveTo>
                      <a:pt x="245" y="2256"/>
                    </a:moveTo>
                    <a:cubicBezTo>
                      <a:pt x="154" y="2256"/>
                      <a:pt x="77" y="2315"/>
                      <a:pt x="52" y="2408"/>
                    </a:cubicBezTo>
                    <a:cubicBezTo>
                      <a:pt x="36" y="2513"/>
                      <a:pt x="105" y="2609"/>
                      <a:pt x="210" y="2635"/>
                    </a:cubicBezTo>
                    <a:lnTo>
                      <a:pt x="246" y="2635"/>
                    </a:lnTo>
                    <a:cubicBezTo>
                      <a:pt x="332" y="2635"/>
                      <a:pt x="411" y="2574"/>
                      <a:pt x="428" y="2477"/>
                    </a:cubicBezTo>
                    <a:cubicBezTo>
                      <a:pt x="447" y="2381"/>
                      <a:pt x="384" y="2276"/>
                      <a:pt x="279" y="2259"/>
                    </a:cubicBezTo>
                    <a:cubicBezTo>
                      <a:pt x="268" y="2257"/>
                      <a:pt x="256" y="2256"/>
                      <a:pt x="245" y="2256"/>
                    </a:cubicBezTo>
                    <a:close/>
                    <a:moveTo>
                      <a:pt x="5920" y="2800"/>
                    </a:moveTo>
                    <a:cubicBezTo>
                      <a:pt x="5815" y="2800"/>
                      <a:pt x="5727" y="2888"/>
                      <a:pt x="5727" y="2993"/>
                    </a:cubicBezTo>
                    <a:lnTo>
                      <a:pt x="5727" y="3002"/>
                    </a:lnTo>
                    <a:cubicBezTo>
                      <a:pt x="5727" y="3107"/>
                      <a:pt x="5815" y="3186"/>
                      <a:pt x="5920" y="3186"/>
                    </a:cubicBezTo>
                    <a:cubicBezTo>
                      <a:pt x="6025" y="3186"/>
                      <a:pt x="6103" y="3107"/>
                      <a:pt x="6103" y="3002"/>
                    </a:cubicBezTo>
                    <a:lnTo>
                      <a:pt x="6103" y="2993"/>
                    </a:lnTo>
                    <a:cubicBezTo>
                      <a:pt x="6103" y="2888"/>
                      <a:pt x="6025" y="2800"/>
                      <a:pt x="5920" y="2800"/>
                    </a:cubicBezTo>
                    <a:close/>
                    <a:moveTo>
                      <a:pt x="193" y="2809"/>
                    </a:moveTo>
                    <a:cubicBezTo>
                      <a:pt x="88" y="2809"/>
                      <a:pt x="0" y="2897"/>
                      <a:pt x="0" y="3002"/>
                    </a:cubicBezTo>
                    <a:cubicBezTo>
                      <a:pt x="0" y="3107"/>
                      <a:pt x="88" y="3195"/>
                      <a:pt x="193" y="3195"/>
                    </a:cubicBezTo>
                    <a:cubicBezTo>
                      <a:pt x="298" y="3195"/>
                      <a:pt x="376" y="3107"/>
                      <a:pt x="376" y="3002"/>
                    </a:cubicBezTo>
                    <a:cubicBezTo>
                      <a:pt x="376" y="2897"/>
                      <a:pt x="298" y="2809"/>
                      <a:pt x="193" y="2809"/>
                    </a:cubicBezTo>
                    <a:close/>
                    <a:moveTo>
                      <a:pt x="5872" y="3367"/>
                    </a:moveTo>
                    <a:cubicBezTo>
                      <a:pt x="5778" y="3367"/>
                      <a:pt x="5692" y="3431"/>
                      <a:pt x="5675" y="3518"/>
                    </a:cubicBezTo>
                    <a:cubicBezTo>
                      <a:pt x="5658" y="3623"/>
                      <a:pt x="5719" y="3728"/>
                      <a:pt x="5824" y="3745"/>
                    </a:cubicBezTo>
                    <a:lnTo>
                      <a:pt x="5859" y="3745"/>
                    </a:lnTo>
                    <a:cubicBezTo>
                      <a:pt x="5956" y="3745"/>
                      <a:pt x="6034" y="3684"/>
                      <a:pt x="6050" y="3596"/>
                    </a:cubicBezTo>
                    <a:cubicBezTo>
                      <a:pt x="6069" y="3491"/>
                      <a:pt x="5998" y="3396"/>
                      <a:pt x="5903" y="3369"/>
                    </a:cubicBezTo>
                    <a:cubicBezTo>
                      <a:pt x="5893" y="3367"/>
                      <a:pt x="5882" y="3367"/>
                      <a:pt x="5872" y="3367"/>
                    </a:cubicBezTo>
                    <a:close/>
                    <a:moveTo>
                      <a:pt x="250" y="3372"/>
                    </a:moveTo>
                    <a:cubicBezTo>
                      <a:pt x="237" y="3372"/>
                      <a:pt x="223" y="3374"/>
                      <a:pt x="210" y="3377"/>
                    </a:cubicBezTo>
                    <a:cubicBezTo>
                      <a:pt x="105" y="3396"/>
                      <a:pt x="36" y="3491"/>
                      <a:pt x="61" y="3596"/>
                    </a:cubicBezTo>
                    <a:cubicBezTo>
                      <a:pt x="80" y="3684"/>
                      <a:pt x="157" y="3753"/>
                      <a:pt x="246" y="3753"/>
                    </a:cubicBezTo>
                    <a:cubicBezTo>
                      <a:pt x="254" y="3753"/>
                      <a:pt x="271" y="3753"/>
                      <a:pt x="279" y="3745"/>
                    </a:cubicBezTo>
                    <a:cubicBezTo>
                      <a:pt x="384" y="3728"/>
                      <a:pt x="455" y="3623"/>
                      <a:pt x="428" y="3526"/>
                    </a:cubicBezTo>
                    <a:cubicBezTo>
                      <a:pt x="414" y="3436"/>
                      <a:pt x="334" y="3372"/>
                      <a:pt x="250" y="3372"/>
                    </a:cubicBezTo>
                    <a:close/>
                    <a:moveTo>
                      <a:pt x="401" y="3909"/>
                    </a:moveTo>
                    <a:cubicBezTo>
                      <a:pt x="378" y="3909"/>
                      <a:pt x="354" y="3913"/>
                      <a:pt x="332" y="3921"/>
                    </a:cubicBezTo>
                    <a:cubicBezTo>
                      <a:pt x="237" y="3963"/>
                      <a:pt x="193" y="4078"/>
                      <a:pt x="227" y="4173"/>
                    </a:cubicBezTo>
                    <a:cubicBezTo>
                      <a:pt x="262" y="4244"/>
                      <a:pt x="332" y="4288"/>
                      <a:pt x="411" y="4288"/>
                    </a:cubicBezTo>
                    <a:cubicBezTo>
                      <a:pt x="428" y="4288"/>
                      <a:pt x="455" y="4288"/>
                      <a:pt x="481" y="4269"/>
                    </a:cubicBezTo>
                    <a:cubicBezTo>
                      <a:pt x="577" y="4236"/>
                      <a:pt x="621" y="4120"/>
                      <a:pt x="586" y="4026"/>
                    </a:cubicBezTo>
                    <a:cubicBezTo>
                      <a:pt x="552" y="3952"/>
                      <a:pt x="477" y="3909"/>
                      <a:pt x="401" y="3909"/>
                    </a:cubicBezTo>
                    <a:close/>
                    <a:moveTo>
                      <a:pt x="5699" y="3905"/>
                    </a:moveTo>
                    <a:cubicBezTo>
                      <a:pt x="5624" y="3905"/>
                      <a:pt x="5553" y="3953"/>
                      <a:pt x="5526" y="4026"/>
                    </a:cubicBezTo>
                    <a:cubicBezTo>
                      <a:pt x="5484" y="4120"/>
                      <a:pt x="5526" y="4225"/>
                      <a:pt x="5622" y="4269"/>
                    </a:cubicBezTo>
                    <a:cubicBezTo>
                      <a:pt x="5650" y="4278"/>
                      <a:pt x="5675" y="4288"/>
                      <a:pt x="5702" y="4288"/>
                    </a:cubicBezTo>
                    <a:cubicBezTo>
                      <a:pt x="5771" y="4288"/>
                      <a:pt x="5841" y="4244"/>
                      <a:pt x="5876" y="4164"/>
                    </a:cubicBezTo>
                    <a:cubicBezTo>
                      <a:pt x="5912" y="4068"/>
                      <a:pt x="5868" y="3955"/>
                      <a:pt x="5771" y="3921"/>
                    </a:cubicBezTo>
                    <a:cubicBezTo>
                      <a:pt x="5748" y="3910"/>
                      <a:pt x="5723" y="3905"/>
                      <a:pt x="5699" y="3905"/>
                    </a:cubicBezTo>
                    <a:close/>
                    <a:moveTo>
                      <a:pt x="5436" y="4402"/>
                    </a:moveTo>
                    <a:cubicBezTo>
                      <a:pt x="5374" y="4402"/>
                      <a:pt x="5312" y="4431"/>
                      <a:pt x="5274" y="4479"/>
                    </a:cubicBezTo>
                    <a:cubicBezTo>
                      <a:pt x="5221" y="4567"/>
                      <a:pt x="5238" y="4689"/>
                      <a:pt x="5326" y="4750"/>
                    </a:cubicBezTo>
                    <a:cubicBezTo>
                      <a:pt x="5360" y="4769"/>
                      <a:pt x="5396" y="4777"/>
                      <a:pt x="5431" y="4777"/>
                    </a:cubicBezTo>
                    <a:cubicBezTo>
                      <a:pt x="5492" y="4777"/>
                      <a:pt x="5553" y="4750"/>
                      <a:pt x="5597" y="4698"/>
                    </a:cubicBezTo>
                    <a:cubicBezTo>
                      <a:pt x="5650" y="4611"/>
                      <a:pt x="5631" y="4488"/>
                      <a:pt x="5545" y="4435"/>
                    </a:cubicBezTo>
                    <a:cubicBezTo>
                      <a:pt x="5512" y="4412"/>
                      <a:pt x="5474" y="4402"/>
                      <a:pt x="5436" y="4402"/>
                    </a:cubicBezTo>
                    <a:close/>
                    <a:moveTo>
                      <a:pt x="672" y="4402"/>
                    </a:moveTo>
                    <a:cubicBezTo>
                      <a:pt x="637" y="4402"/>
                      <a:pt x="601" y="4413"/>
                      <a:pt x="569" y="4435"/>
                    </a:cubicBezTo>
                    <a:cubicBezTo>
                      <a:pt x="481" y="4498"/>
                      <a:pt x="455" y="4611"/>
                      <a:pt x="516" y="4698"/>
                    </a:cubicBezTo>
                    <a:cubicBezTo>
                      <a:pt x="552" y="4750"/>
                      <a:pt x="613" y="4786"/>
                      <a:pt x="674" y="4786"/>
                    </a:cubicBezTo>
                    <a:cubicBezTo>
                      <a:pt x="709" y="4786"/>
                      <a:pt x="743" y="4769"/>
                      <a:pt x="779" y="4750"/>
                    </a:cubicBezTo>
                    <a:cubicBezTo>
                      <a:pt x="867" y="4689"/>
                      <a:pt x="892" y="4576"/>
                      <a:pt x="831" y="4488"/>
                    </a:cubicBezTo>
                    <a:cubicBezTo>
                      <a:pt x="793" y="4433"/>
                      <a:pt x="733" y="4402"/>
                      <a:pt x="672" y="4402"/>
                    </a:cubicBezTo>
                    <a:close/>
                    <a:moveTo>
                      <a:pt x="1031" y="4839"/>
                    </a:moveTo>
                    <a:cubicBezTo>
                      <a:pt x="982" y="4839"/>
                      <a:pt x="932" y="4856"/>
                      <a:pt x="892" y="4891"/>
                    </a:cubicBezTo>
                    <a:cubicBezTo>
                      <a:pt x="823" y="4970"/>
                      <a:pt x="823" y="5084"/>
                      <a:pt x="892" y="5161"/>
                    </a:cubicBezTo>
                    <a:cubicBezTo>
                      <a:pt x="936" y="5197"/>
                      <a:pt x="980" y="5214"/>
                      <a:pt x="1033" y="5214"/>
                    </a:cubicBezTo>
                    <a:cubicBezTo>
                      <a:pt x="1077" y="5214"/>
                      <a:pt x="1129" y="5197"/>
                      <a:pt x="1163" y="5161"/>
                    </a:cubicBezTo>
                    <a:cubicBezTo>
                      <a:pt x="1242" y="5084"/>
                      <a:pt x="1242" y="4970"/>
                      <a:pt x="1163" y="4891"/>
                    </a:cubicBezTo>
                    <a:cubicBezTo>
                      <a:pt x="1128" y="4856"/>
                      <a:pt x="1080" y="4839"/>
                      <a:pt x="1031" y="4839"/>
                    </a:cubicBezTo>
                    <a:close/>
                    <a:moveTo>
                      <a:pt x="5080" y="4832"/>
                    </a:moveTo>
                    <a:cubicBezTo>
                      <a:pt x="5030" y="4832"/>
                      <a:pt x="4980" y="4852"/>
                      <a:pt x="4940" y="4891"/>
                    </a:cubicBezTo>
                    <a:cubicBezTo>
                      <a:pt x="4871" y="4960"/>
                      <a:pt x="4871" y="5084"/>
                      <a:pt x="4940" y="5161"/>
                    </a:cubicBezTo>
                    <a:cubicBezTo>
                      <a:pt x="4984" y="5197"/>
                      <a:pt x="5028" y="5214"/>
                      <a:pt x="5081" y="5214"/>
                    </a:cubicBezTo>
                    <a:cubicBezTo>
                      <a:pt x="5125" y="5214"/>
                      <a:pt x="5177" y="5197"/>
                      <a:pt x="5211" y="5161"/>
                    </a:cubicBezTo>
                    <a:cubicBezTo>
                      <a:pt x="5291" y="5084"/>
                      <a:pt x="5291" y="4960"/>
                      <a:pt x="5211" y="4891"/>
                    </a:cubicBezTo>
                    <a:cubicBezTo>
                      <a:pt x="5176" y="4852"/>
                      <a:pt x="5129" y="4832"/>
                      <a:pt x="5080" y="4832"/>
                    </a:cubicBezTo>
                    <a:close/>
                    <a:moveTo>
                      <a:pt x="1462" y="5189"/>
                    </a:moveTo>
                    <a:cubicBezTo>
                      <a:pt x="1401" y="5189"/>
                      <a:pt x="1342" y="5220"/>
                      <a:pt x="1303" y="5275"/>
                    </a:cubicBezTo>
                    <a:cubicBezTo>
                      <a:pt x="1251" y="5363"/>
                      <a:pt x="1268" y="5484"/>
                      <a:pt x="1356" y="5537"/>
                    </a:cubicBezTo>
                    <a:cubicBezTo>
                      <a:pt x="1391" y="5564"/>
                      <a:pt x="1425" y="5573"/>
                      <a:pt x="1461" y="5573"/>
                    </a:cubicBezTo>
                    <a:cubicBezTo>
                      <a:pt x="1522" y="5573"/>
                      <a:pt x="1582" y="5547"/>
                      <a:pt x="1618" y="5484"/>
                    </a:cubicBezTo>
                    <a:cubicBezTo>
                      <a:pt x="1679" y="5398"/>
                      <a:pt x="1654" y="5285"/>
                      <a:pt x="1566" y="5222"/>
                    </a:cubicBezTo>
                    <a:cubicBezTo>
                      <a:pt x="1533" y="5200"/>
                      <a:pt x="1497" y="5189"/>
                      <a:pt x="1462" y="5189"/>
                    </a:cubicBezTo>
                    <a:close/>
                    <a:moveTo>
                      <a:pt x="4644" y="5189"/>
                    </a:moveTo>
                    <a:cubicBezTo>
                      <a:pt x="4608" y="5189"/>
                      <a:pt x="4571" y="5200"/>
                      <a:pt x="4539" y="5222"/>
                    </a:cubicBezTo>
                    <a:cubicBezTo>
                      <a:pt x="4451" y="5285"/>
                      <a:pt x="4424" y="5398"/>
                      <a:pt x="4487" y="5484"/>
                    </a:cubicBezTo>
                    <a:cubicBezTo>
                      <a:pt x="4520" y="5537"/>
                      <a:pt x="4581" y="5573"/>
                      <a:pt x="4644" y="5573"/>
                    </a:cubicBezTo>
                    <a:cubicBezTo>
                      <a:pt x="4678" y="5573"/>
                      <a:pt x="4722" y="5564"/>
                      <a:pt x="4749" y="5537"/>
                    </a:cubicBezTo>
                    <a:cubicBezTo>
                      <a:pt x="4835" y="5476"/>
                      <a:pt x="4863" y="5363"/>
                      <a:pt x="4802" y="5275"/>
                    </a:cubicBezTo>
                    <a:cubicBezTo>
                      <a:pt x="4769" y="5220"/>
                      <a:pt x="4707" y="5189"/>
                      <a:pt x="4644" y="5189"/>
                    </a:cubicBezTo>
                    <a:close/>
                    <a:moveTo>
                      <a:pt x="1960" y="5455"/>
                    </a:moveTo>
                    <a:cubicBezTo>
                      <a:pt x="1884" y="5455"/>
                      <a:pt x="1811" y="5499"/>
                      <a:pt x="1784" y="5573"/>
                    </a:cubicBezTo>
                    <a:cubicBezTo>
                      <a:pt x="1740" y="5669"/>
                      <a:pt x="1792" y="5782"/>
                      <a:pt x="1889" y="5827"/>
                    </a:cubicBezTo>
                    <a:cubicBezTo>
                      <a:pt x="1906" y="5835"/>
                      <a:pt x="1933" y="5835"/>
                      <a:pt x="1958" y="5835"/>
                    </a:cubicBezTo>
                    <a:cubicBezTo>
                      <a:pt x="2029" y="5835"/>
                      <a:pt x="2107" y="5791"/>
                      <a:pt x="2134" y="5722"/>
                    </a:cubicBezTo>
                    <a:cubicBezTo>
                      <a:pt x="2178" y="5625"/>
                      <a:pt x="2126" y="5512"/>
                      <a:pt x="2029" y="5468"/>
                    </a:cubicBezTo>
                    <a:cubicBezTo>
                      <a:pt x="2007" y="5459"/>
                      <a:pt x="1984" y="5455"/>
                      <a:pt x="1960" y="5455"/>
                    </a:cubicBezTo>
                    <a:close/>
                    <a:moveTo>
                      <a:pt x="4145" y="5455"/>
                    </a:moveTo>
                    <a:cubicBezTo>
                      <a:pt x="4121" y="5455"/>
                      <a:pt x="4098" y="5459"/>
                      <a:pt x="4076" y="5468"/>
                    </a:cubicBezTo>
                    <a:cubicBezTo>
                      <a:pt x="3979" y="5512"/>
                      <a:pt x="3935" y="5625"/>
                      <a:pt x="3979" y="5722"/>
                    </a:cubicBezTo>
                    <a:cubicBezTo>
                      <a:pt x="4004" y="5791"/>
                      <a:pt x="4076" y="5835"/>
                      <a:pt x="4153" y="5835"/>
                    </a:cubicBezTo>
                    <a:cubicBezTo>
                      <a:pt x="4172" y="5835"/>
                      <a:pt x="4197" y="5835"/>
                      <a:pt x="4225" y="5818"/>
                    </a:cubicBezTo>
                    <a:cubicBezTo>
                      <a:pt x="4319" y="5782"/>
                      <a:pt x="4363" y="5669"/>
                      <a:pt x="4330" y="5573"/>
                    </a:cubicBezTo>
                    <a:cubicBezTo>
                      <a:pt x="4296" y="5499"/>
                      <a:pt x="4221" y="5455"/>
                      <a:pt x="4145" y="5455"/>
                    </a:cubicBezTo>
                    <a:close/>
                    <a:moveTo>
                      <a:pt x="2492" y="5620"/>
                    </a:moveTo>
                    <a:cubicBezTo>
                      <a:pt x="2403" y="5620"/>
                      <a:pt x="2323" y="5684"/>
                      <a:pt x="2309" y="5774"/>
                    </a:cubicBezTo>
                    <a:cubicBezTo>
                      <a:pt x="2292" y="5879"/>
                      <a:pt x="2353" y="5976"/>
                      <a:pt x="2458" y="5992"/>
                    </a:cubicBezTo>
                    <a:cubicBezTo>
                      <a:pt x="2474" y="6001"/>
                      <a:pt x="2483" y="6001"/>
                      <a:pt x="2493" y="6001"/>
                    </a:cubicBezTo>
                    <a:cubicBezTo>
                      <a:pt x="2588" y="6001"/>
                      <a:pt x="2667" y="5940"/>
                      <a:pt x="2684" y="5843"/>
                    </a:cubicBezTo>
                    <a:cubicBezTo>
                      <a:pt x="2703" y="5738"/>
                      <a:pt x="2632" y="5642"/>
                      <a:pt x="2535" y="5625"/>
                    </a:cubicBezTo>
                    <a:cubicBezTo>
                      <a:pt x="2521" y="5622"/>
                      <a:pt x="2506" y="5620"/>
                      <a:pt x="2492" y="5620"/>
                    </a:cubicBezTo>
                    <a:close/>
                    <a:moveTo>
                      <a:pt x="3619" y="5620"/>
                    </a:moveTo>
                    <a:cubicBezTo>
                      <a:pt x="3605" y="5620"/>
                      <a:pt x="3591" y="5622"/>
                      <a:pt x="3576" y="5625"/>
                    </a:cubicBezTo>
                    <a:cubicBezTo>
                      <a:pt x="3471" y="5642"/>
                      <a:pt x="3402" y="5738"/>
                      <a:pt x="3427" y="5843"/>
                    </a:cubicBezTo>
                    <a:cubicBezTo>
                      <a:pt x="3446" y="5940"/>
                      <a:pt x="3524" y="6001"/>
                      <a:pt x="3612" y="6001"/>
                    </a:cubicBezTo>
                    <a:cubicBezTo>
                      <a:pt x="3629" y="6001"/>
                      <a:pt x="3637" y="6001"/>
                      <a:pt x="3647" y="5992"/>
                    </a:cubicBezTo>
                    <a:cubicBezTo>
                      <a:pt x="3752" y="5976"/>
                      <a:pt x="3822" y="5871"/>
                      <a:pt x="3794" y="5774"/>
                    </a:cubicBezTo>
                    <a:cubicBezTo>
                      <a:pt x="3780" y="5684"/>
                      <a:pt x="3706" y="5620"/>
                      <a:pt x="3619" y="5620"/>
                    </a:cubicBezTo>
                    <a:close/>
                    <a:moveTo>
                      <a:pt x="3051" y="5669"/>
                    </a:moveTo>
                    <a:cubicBezTo>
                      <a:pt x="2947" y="5669"/>
                      <a:pt x="2869" y="5757"/>
                      <a:pt x="2869" y="5862"/>
                    </a:cubicBezTo>
                    <a:cubicBezTo>
                      <a:pt x="2869" y="5967"/>
                      <a:pt x="2947" y="6053"/>
                      <a:pt x="3051" y="6053"/>
                    </a:cubicBezTo>
                    <a:cubicBezTo>
                      <a:pt x="3156" y="6053"/>
                      <a:pt x="3245" y="5967"/>
                      <a:pt x="3245" y="5862"/>
                    </a:cubicBezTo>
                    <a:cubicBezTo>
                      <a:pt x="3245" y="5757"/>
                      <a:pt x="3156" y="5669"/>
                      <a:pt x="3051" y="566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7" name="Google Shape;767;p34"/>
              <p:cNvSpPr/>
              <p:nvPr/>
            </p:nvSpPr>
            <p:spPr>
              <a:xfrm>
                <a:off x="5063977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extrusionOk="0">
                    <a:moveTo>
                      <a:pt x="1727" y="0"/>
                    </a:moveTo>
                    <a:cubicBezTo>
                      <a:pt x="1693" y="0"/>
                      <a:pt x="1663" y="16"/>
                      <a:pt x="1627" y="30"/>
                    </a:cubicBezTo>
                    <a:cubicBezTo>
                      <a:pt x="1538" y="90"/>
                      <a:pt x="1513" y="212"/>
                      <a:pt x="1566" y="300"/>
                    </a:cubicBezTo>
                    <a:cubicBezTo>
                      <a:pt x="1606" y="364"/>
                      <a:pt x="1672" y="396"/>
                      <a:pt x="1738" y="396"/>
                    </a:cubicBezTo>
                    <a:cubicBezTo>
                      <a:pt x="1772" y="396"/>
                      <a:pt x="1806" y="387"/>
                      <a:pt x="1836" y="369"/>
                    </a:cubicBezTo>
                    <a:cubicBezTo>
                      <a:pt x="1933" y="309"/>
                      <a:pt x="1958" y="187"/>
                      <a:pt x="1906" y="90"/>
                    </a:cubicBezTo>
                    <a:cubicBezTo>
                      <a:pt x="1872" y="38"/>
                      <a:pt x="1809" y="2"/>
                      <a:pt x="1748" y="2"/>
                    </a:cubicBezTo>
                    <a:cubicBezTo>
                      <a:pt x="1741" y="1"/>
                      <a:pt x="1734" y="0"/>
                      <a:pt x="1727" y="0"/>
                    </a:cubicBezTo>
                    <a:close/>
                    <a:moveTo>
                      <a:pt x="1251" y="317"/>
                    </a:moveTo>
                    <a:cubicBezTo>
                      <a:pt x="1207" y="317"/>
                      <a:pt x="1163" y="328"/>
                      <a:pt x="1127" y="344"/>
                    </a:cubicBezTo>
                    <a:cubicBezTo>
                      <a:pt x="1033" y="405"/>
                      <a:pt x="1005" y="527"/>
                      <a:pt x="1066" y="623"/>
                    </a:cubicBezTo>
                    <a:cubicBezTo>
                      <a:pt x="1100" y="681"/>
                      <a:pt x="1165" y="711"/>
                      <a:pt x="1232" y="711"/>
                    </a:cubicBezTo>
                    <a:cubicBezTo>
                      <a:pt x="1267" y="711"/>
                      <a:pt x="1304" y="703"/>
                      <a:pt x="1337" y="684"/>
                    </a:cubicBezTo>
                    <a:cubicBezTo>
                      <a:pt x="1434" y="623"/>
                      <a:pt x="1461" y="502"/>
                      <a:pt x="1400" y="414"/>
                    </a:cubicBezTo>
                    <a:cubicBezTo>
                      <a:pt x="1364" y="353"/>
                      <a:pt x="1312" y="328"/>
                      <a:pt x="1251" y="317"/>
                    </a:cubicBezTo>
                    <a:close/>
                    <a:moveTo>
                      <a:pt x="743" y="632"/>
                    </a:moveTo>
                    <a:cubicBezTo>
                      <a:pt x="699" y="632"/>
                      <a:pt x="655" y="642"/>
                      <a:pt x="621" y="667"/>
                    </a:cubicBezTo>
                    <a:cubicBezTo>
                      <a:pt x="533" y="720"/>
                      <a:pt x="498" y="842"/>
                      <a:pt x="561" y="938"/>
                    </a:cubicBezTo>
                    <a:cubicBezTo>
                      <a:pt x="599" y="1000"/>
                      <a:pt x="663" y="1033"/>
                      <a:pt x="726" y="1033"/>
                    </a:cubicBezTo>
                    <a:cubicBezTo>
                      <a:pt x="763" y="1033"/>
                      <a:pt x="799" y="1022"/>
                      <a:pt x="831" y="999"/>
                    </a:cubicBezTo>
                    <a:cubicBezTo>
                      <a:pt x="928" y="938"/>
                      <a:pt x="953" y="816"/>
                      <a:pt x="892" y="728"/>
                    </a:cubicBezTo>
                    <a:cubicBezTo>
                      <a:pt x="865" y="667"/>
                      <a:pt x="804" y="642"/>
                      <a:pt x="743" y="632"/>
                    </a:cubicBezTo>
                    <a:close/>
                    <a:moveTo>
                      <a:pt x="246" y="947"/>
                    </a:moveTo>
                    <a:cubicBezTo>
                      <a:pt x="202" y="947"/>
                      <a:pt x="158" y="957"/>
                      <a:pt x="122" y="982"/>
                    </a:cubicBezTo>
                    <a:cubicBezTo>
                      <a:pt x="25" y="1043"/>
                      <a:pt x="0" y="1167"/>
                      <a:pt x="61" y="1253"/>
                    </a:cubicBezTo>
                    <a:cubicBezTo>
                      <a:pt x="94" y="1314"/>
                      <a:pt x="156" y="1348"/>
                      <a:pt x="221" y="1348"/>
                    </a:cubicBezTo>
                    <a:cubicBezTo>
                      <a:pt x="258" y="1348"/>
                      <a:pt x="297" y="1337"/>
                      <a:pt x="332" y="1314"/>
                    </a:cubicBezTo>
                    <a:cubicBezTo>
                      <a:pt x="420" y="1261"/>
                      <a:pt x="456" y="1140"/>
                      <a:pt x="393" y="1043"/>
                    </a:cubicBezTo>
                    <a:cubicBezTo>
                      <a:pt x="359" y="991"/>
                      <a:pt x="298" y="957"/>
                      <a:pt x="246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8" name="Google Shape;768;p34"/>
              <p:cNvSpPr/>
              <p:nvPr/>
            </p:nvSpPr>
            <p:spPr>
              <a:xfrm>
                <a:off x="4858596" y="2428029"/>
                <a:ext cx="557576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850" extrusionOk="0">
                    <a:moveTo>
                      <a:pt x="1934" y="1"/>
                    </a:moveTo>
                    <a:cubicBezTo>
                      <a:pt x="1923" y="1"/>
                      <a:pt x="1906" y="11"/>
                      <a:pt x="1890" y="11"/>
                    </a:cubicBezTo>
                    <a:cubicBezTo>
                      <a:pt x="1785" y="37"/>
                      <a:pt x="1724" y="150"/>
                      <a:pt x="1749" y="255"/>
                    </a:cubicBezTo>
                    <a:cubicBezTo>
                      <a:pt x="1772" y="344"/>
                      <a:pt x="1857" y="401"/>
                      <a:pt x="1946" y="401"/>
                    </a:cubicBezTo>
                    <a:cubicBezTo>
                      <a:pt x="1962" y="401"/>
                      <a:pt x="1979" y="399"/>
                      <a:pt x="1995" y="395"/>
                    </a:cubicBezTo>
                    <a:cubicBezTo>
                      <a:pt x="2099" y="368"/>
                      <a:pt x="2160" y="255"/>
                      <a:pt x="2133" y="150"/>
                    </a:cubicBezTo>
                    <a:cubicBezTo>
                      <a:pt x="2108" y="64"/>
                      <a:pt x="2028" y="1"/>
                      <a:pt x="1934" y="1"/>
                    </a:cubicBezTo>
                    <a:close/>
                    <a:moveTo>
                      <a:pt x="1374" y="157"/>
                    </a:moveTo>
                    <a:cubicBezTo>
                      <a:pt x="1368" y="157"/>
                      <a:pt x="1362" y="158"/>
                      <a:pt x="1357" y="158"/>
                    </a:cubicBezTo>
                    <a:lnTo>
                      <a:pt x="1321" y="158"/>
                    </a:lnTo>
                    <a:cubicBezTo>
                      <a:pt x="1216" y="186"/>
                      <a:pt x="1147" y="299"/>
                      <a:pt x="1180" y="404"/>
                    </a:cubicBezTo>
                    <a:cubicBezTo>
                      <a:pt x="1203" y="493"/>
                      <a:pt x="1282" y="550"/>
                      <a:pt x="1370" y="550"/>
                    </a:cubicBezTo>
                    <a:cubicBezTo>
                      <a:pt x="1385" y="550"/>
                      <a:pt x="1401" y="548"/>
                      <a:pt x="1417" y="544"/>
                    </a:cubicBezTo>
                    <a:cubicBezTo>
                      <a:pt x="1522" y="517"/>
                      <a:pt x="1592" y="412"/>
                      <a:pt x="1556" y="299"/>
                    </a:cubicBezTo>
                    <a:cubicBezTo>
                      <a:pt x="1540" y="216"/>
                      <a:pt x="1462" y="157"/>
                      <a:pt x="1374" y="157"/>
                    </a:cubicBezTo>
                    <a:close/>
                    <a:moveTo>
                      <a:pt x="804" y="306"/>
                    </a:moveTo>
                    <a:cubicBezTo>
                      <a:pt x="798" y="306"/>
                      <a:pt x="793" y="307"/>
                      <a:pt x="788" y="307"/>
                    </a:cubicBezTo>
                    <a:lnTo>
                      <a:pt x="744" y="307"/>
                    </a:lnTo>
                    <a:cubicBezTo>
                      <a:pt x="639" y="343"/>
                      <a:pt x="578" y="448"/>
                      <a:pt x="603" y="553"/>
                    </a:cubicBezTo>
                    <a:cubicBezTo>
                      <a:pt x="626" y="642"/>
                      <a:pt x="705" y="699"/>
                      <a:pt x="793" y="699"/>
                    </a:cubicBezTo>
                    <a:cubicBezTo>
                      <a:pt x="808" y="699"/>
                      <a:pt x="824" y="697"/>
                      <a:pt x="840" y="693"/>
                    </a:cubicBezTo>
                    <a:cubicBezTo>
                      <a:pt x="954" y="666"/>
                      <a:pt x="1014" y="561"/>
                      <a:pt x="989" y="456"/>
                    </a:cubicBezTo>
                    <a:cubicBezTo>
                      <a:pt x="964" y="366"/>
                      <a:pt x="884" y="306"/>
                      <a:pt x="804" y="306"/>
                    </a:cubicBezTo>
                    <a:close/>
                    <a:moveTo>
                      <a:pt x="227" y="455"/>
                    </a:moveTo>
                    <a:cubicBezTo>
                      <a:pt x="221" y="455"/>
                      <a:pt x="216" y="456"/>
                      <a:pt x="211" y="456"/>
                    </a:cubicBezTo>
                    <a:cubicBezTo>
                      <a:pt x="192" y="456"/>
                      <a:pt x="183" y="456"/>
                      <a:pt x="167" y="465"/>
                    </a:cubicBezTo>
                    <a:cubicBezTo>
                      <a:pt x="62" y="492"/>
                      <a:pt x="1" y="597"/>
                      <a:pt x="26" y="702"/>
                    </a:cubicBezTo>
                    <a:cubicBezTo>
                      <a:pt x="48" y="788"/>
                      <a:pt x="128" y="850"/>
                      <a:pt x="214" y="850"/>
                    </a:cubicBezTo>
                    <a:cubicBezTo>
                      <a:pt x="233" y="850"/>
                      <a:pt x="253" y="847"/>
                      <a:pt x="272" y="840"/>
                    </a:cubicBezTo>
                    <a:cubicBezTo>
                      <a:pt x="376" y="815"/>
                      <a:pt x="437" y="710"/>
                      <a:pt x="412" y="605"/>
                    </a:cubicBezTo>
                    <a:cubicBezTo>
                      <a:pt x="387" y="515"/>
                      <a:pt x="307" y="455"/>
                      <a:pt x="227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9" name="Google Shape;769;p34"/>
              <p:cNvSpPr/>
              <p:nvPr/>
            </p:nvSpPr>
            <p:spPr>
              <a:xfrm>
                <a:off x="5357342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extrusionOk="0">
                    <a:moveTo>
                      <a:pt x="1278" y="0"/>
                    </a:moveTo>
                    <a:cubicBezTo>
                      <a:pt x="1218" y="0"/>
                      <a:pt x="1166" y="34"/>
                      <a:pt x="1128" y="80"/>
                    </a:cubicBezTo>
                    <a:cubicBezTo>
                      <a:pt x="1058" y="168"/>
                      <a:pt x="1084" y="290"/>
                      <a:pt x="1172" y="359"/>
                    </a:cubicBezTo>
                    <a:cubicBezTo>
                      <a:pt x="1207" y="384"/>
                      <a:pt x="1247" y="396"/>
                      <a:pt x="1287" y="396"/>
                    </a:cubicBezTo>
                    <a:cubicBezTo>
                      <a:pt x="1347" y="396"/>
                      <a:pt x="1406" y="369"/>
                      <a:pt x="1442" y="317"/>
                    </a:cubicBezTo>
                    <a:cubicBezTo>
                      <a:pt x="1512" y="229"/>
                      <a:pt x="1495" y="107"/>
                      <a:pt x="1407" y="36"/>
                    </a:cubicBezTo>
                    <a:cubicBezTo>
                      <a:pt x="1373" y="19"/>
                      <a:pt x="1337" y="2"/>
                      <a:pt x="1302" y="2"/>
                    </a:cubicBezTo>
                    <a:cubicBezTo>
                      <a:pt x="1294" y="1"/>
                      <a:pt x="1286" y="0"/>
                      <a:pt x="1278" y="0"/>
                    </a:cubicBezTo>
                    <a:close/>
                    <a:moveTo>
                      <a:pt x="945" y="474"/>
                    </a:moveTo>
                    <a:cubicBezTo>
                      <a:pt x="882" y="474"/>
                      <a:pt x="813" y="500"/>
                      <a:pt x="769" y="560"/>
                    </a:cubicBezTo>
                    <a:cubicBezTo>
                      <a:pt x="708" y="649"/>
                      <a:pt x="725" y="770"/>
                      <a:pt x="813" y="831"/>
                    </a:cubicBezTo>
                    <a:cubicBezTo>
                      <a:pt x="850" y="861"/>
                      <a:pt x="892" y="875"/>
                      <a:pt x="935" y="875"/>
                    </a:cubicBezTo>
                    <a:cubicBezTo>
                      <a:pt x="993" y="875"/>
                      <a:pt x="1052" y="848"/>
                      <a:pt x="1092" y="798"/>
                    </a:cubicBezTo>
                    <a:cubicBezTo>
                      <a:pt x="1155" y="709"/>
                      <a:pt x="1136" y="579"/>
                      <a:pt x="1050" y="516"/>
                    </a:cubicBezTo>
                    <a:cubicBezTo>
                      <a:pt x="1014" y="491"/>
                      <a:pt x="979" y="483"/>
                      <a:pt x="945" y="474"/>
                    </a:cubicBezTo>
                    <a:close/>
                    <a:moveTo>
                      <a:pt x="573" y="954"/>
                    </a:moveTo>
                    <a:cubicBezTo>
                      <a:pt x="513" y="954"/>
                      <a:pt x="458" y="986"/>
                      <a:pt x="420" y="1033"/>
                    </a:cubicBezTo>
                    <a:cubicBezTo>
                      <a:pt x="349" y="1121"/>
                      <a:pt x="368" y="1242"/>
                      <a:pt x="454" y="1314"/>
                    </a:cubicBezTo>
                    <a:cubicBezTo>
                      <a:pt x="489" y="1338"/>
                      <a:pt x="530" y="1349"/>
                      <a:pt x="571" y="1349"/>
                    </a:cubicBezTo>
                    <a:cubicBezTo>
                      <a:pt x="634" y="1349"/>
                      <a:pt x="697" y="1322"/>
                      <a:pt x="735" y="1270"/>
                    </a:cubicBezTo>
                    <a:cubicBezTo>
                      <a:pt x="804" y="1182"/>
                      <a:pt x="777" y="1060"/>
                      <a:pt x="691" y="989"/>
                    </a:cubicBezTo>
                    <a:cubicBezTo>
                      <a:pt x="664" y="972"/>
                      <a:pt x="630" y="955"/>
                      <a:pt x="595" y="955"/>
                    </a:cubicBezTo>
                    <a:cubicBezTo>
                      <a:pt x="587" y="954"/>
                      <a:pt x="580" y="954"/>
                      <a:pt x="573" y="954"/>
                    </a:cubicBezTo>
                    <a:close/>
                    <a:moveTo>
                      <a:pt x="236" y="1427"/>
                    </a:moveTo>
                    <a:cubicBezTo>
                      <a:pt x="175" y="1427"/>
                      <a:pt x="106" y="1452"/>
                      <a:pt x="62" y="1513"/>
                    </a:cubicBezTo>
                    <a:cubicBezTo>
                      <a:pt x="1" y="1601"/>
                      <a:pt x="17" y="1723"/>
                      <a:pt x="106" y="1786"/>
                    </a:cubicBezTo>
                    <a:cubicBezTo>
                      <a:pt x="141" y="1815"/>
                      <a:pt x="184" y="1829"/>
                      <a:pt x="226" y="1829"/>
                    </a:cubicBezTo>
                    <a:cubicBezTo>
                      <a:pt x="284" y="1829"/>
                      <a:pt x="341" y="1802"/>
                      <a:pt x="376" y="1750"/>
                    </a:cubicBezTo>
                    <a:cubicBezTo>
                      <a:pt x="446" y="1662"/>
                      <a:pt x="429" y="1532"/>
                      <a:pt x="341" y="1471"/>
                    </a:cubicBezTo>
                    <a:cubicBezTo>
                      <a:pt x="305" y="1444"/>
                      <a:pt x="271" y="1436"/>
                      <a:pt x="23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0" name="Google Shape;770;p34"/>
              <p:cNvSpPr/>
              <p:nvPr/>
            </p:nvSpPr>
            <p:spPr>
              <a:xfrm>
                <a:off x="4941935" y="1370682"/>
                <a:ext cx="517067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288" extrusionOk="0">
                    <a:moveTo>
                      <a:pt x="227" y="1"/>
                    </a:moveTo>
                    <a:cubicBezTo>
                      <a:pt x="157" y="1"/>
                      <a:pt x="89" y="37"/>
                      <a:pt x="53" y="103"/>
                    </a:cubicBezTo>
                    <a:cubicBezTo>
                      <a:pt x="1" y="200"/>
                      <a:pt x="37" y="313"/>
                      <a:pt x="131" y="374"/>
                    </a:cubicBezTo>
                    <a:cubicBezTo>
                      <a:pt x="167" y="393"/>
                      <a:pt x="211" y="401"/>
                      <a:pt x="255" y="401"/>
                    </a:cubicBezTo>
                    <a:cubicBezTo>
                      <a:pt x="307" y="393"/>
                      <a:pt x="368" y="357"/>
                      <a:pt x="393" y="296"/>
                    </a:cubicBezTo>
                    <a:cubicBezTo>
                      <a:pt x="456" y="200"/>
                      <a:pt x="421" y="86"/>
                      <a:pt x="324" y="25"/>
                    </a:cubicBezTo>
                    <a:cubicBezTo>
                      <a:pt x="293" y="9"/>
                      <a:pt x="260" y="1"/>
                      <a:pt x="227" y="1"/>
                    </a:cubicBezTo>
                    <a:close/>
                    <a:moveTo>
                      <a:pt x="745" y="297"/>
                    </a:moveTo>
                    <a:cubicBezTo>
                      <a:pt x="675" y="297"/>
                      <a:pt x="606" y="335"/>
                      <a:pt x="570" y="401"/>
                    </a:cubicBezTo>
                    <a:cubicBezTo>
                      <a:pt x="517" y="489"/>
                      <a:pt x="551" y="611"/>
                      <a:pt x="647" y="663"/>
                    </a:cubicBezTo>
                    <a:cubicBezTo>
                      <a:pt x="674" y="682"/>
                      <a:pt x="705" y="693"/>
                      <a:pt x="733" y="693"/>
                    </a:cubicBezTo>
                    <a:cubicBezTo>
                      <a:pt x="743" y="693"/>
                      <a:pt x="752" y="691"/>
                      <a:pt x="761" y="689"/>
                    </a:cubicBezTo>
                    <a:cubicBezTo>
                      <a:pt x="824" y="689"/>
                      <a:pt x="885" y="655"/>
                      <a:pt x="910" y="594"/>
                    </a:cubicBezTo>
                    <a:cubicBezTo>
                      <a:pt x="971" y="498"/>
                      <a:pt x="937" y="374"/>
                      <a:pt x="840" y="321"/>
                    </a:cubicBezTo>
                    <a:cubicBezTo>
                      <a:pt x="810" y="305"/>
                      <a:pt x="778" y="297"/>
                      <a:pt x="745" y="297"/>
                    </a:cubicBezTo>
                    <a:close/>
                    <a:moveTo>
                      <a:pt x="1260" y="595"/>
                    </a:moveTo>
                    <a:cubicBezTo>
                      <a:pt x="1189" y="595"/>
                      <a:pt x="1122" y="630"/>
                      <a:pt x="1086" y="689"/>
                    </a:cubicBezTo>
                    <a:cubicBezTo>
                      <a:pt x="1034" y="785"/>
                      <a:pt x="1067" y="909"/>
                      <a:pt x="1155" y="961"/>
                    </a:cubicBezTo>
                    <a:cubicBezTo>
                      <a:pt x="1188" y="980"/>
                      <a:pt x="1221" y="990"/>
                      <a:pt x="1250" y="990"/>
                    </a:cubicBezTo>
                    <a:cubicBezTo>
                      <a:pt x="1260" y="990"/>
                      <a:pt x="1269" y="989"/>
                      <a:pt x="1277" y="987"/>
                    </a:cubicBezTo>
                    <a:cubicBezTo>
                      <a:pt x="1338" y="978"/>
                      <a:pt x="1401" y="943"/>
                      <a:pt x="1426" y="890"/>
                    </a:cubicBezTo>
                    <a:cubicBezTo>
                      <a:pt x="1487" y="794"/>
                      <a:pt x="1453" y="672"/>
                      <a:pt x="1357" y="619"/>
                    </a:cubicBezTo>
                    <a:cubicBezTo>
                      <a:pt x="1326" y="603"/>
                      <a:pt x="1292" y="595"/>
                      <a:pt x="1260" y="595"/>
                    </a:cubicBezTo>
                    <a:close/>
                    <a:moveTo>
                      <a:pt x="1768" y="890"/>
                    </a:moveTo>
                    <a:cubicBezTo>
                      <a:pt x="1700" y="890"/>
                      <a:pt x="1635" y="923"/>
                      <a:pt x="1600" y="987"/>
                    </a:cubicBezTo>
                    <a:cubicBezTo>
                      <a:pt x="1548" y="1083"/>
                      <a:pt x="1583" y="1205"/>
                      <a:pt x="1672" y="1257"/>
                    </a:cubicBezTo>
                    <a:cubicBezTo>
                      <a:pt x="1705" y="1278"/>
                      <a:pt x="1737" y="1288"/>
                      <a:pt x="1766" y="1288"/>
                    </a:cubicBezTo>
                    <a:cubicBezTo>
                      <a:pt x="1775" y="1288"/>
                      <a:pt x="1784" y="1287"/>
                      <a:pt x="1793" y="1285"/>
                    </a:cubicBezTo>
                    <a:cubicBezTo>
                      <a:pt x="1854" y="1276"/>
                      <a:pt x="1915" y="1241"/>
                      <a:pt x="1942" y="1188"/>
                    </a:cubicBezTo>
                    <a:cubicBezTo>
                      <a:pt x="2003" y="1092"/>
                      <a:pt x="1967" y="970"/>
                      <a:pt x="1873" y="917"/>
                    </a:cubicBezTo>
                    <a:cubicBezTo>
                      <a:pt x="1840" y="899"/>
                      <a:pt x="1804" y="890"/>
                      <a:pt x="176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1" name="Google Shape;771;p34"/>
              <p:cNvSpPr/>
              <p:nvPr/>
            </p:nvSpPr>
            <p:spPr>
              <a:xfrm>
                <a:off x="5221884" y="1016168"/>
                <a:ext cx="403797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65" h="1786" extrusionOk="0">
                    <a:moveTo>
                      <a:pt x="214" y="1"/>
                    </a:moveTo>
                    <a:cubicBezTo>
                      <a:pt x="171" y="1"/>
                      <a:pt x="129" y="15"/>
                      <a:pt x="95" y="44"/>
                    </a:cubicBezTo>
                    <a:cubicBezTo>
                      <a:pt x="9" y="113"/>
                      <a:pt x="1" y="237"/>
                      <a:pt x="62" y="323"/>
                    </a:cubicBezTo>
                    <a:cubicBezTo>
                      <a:pt x="101" y="369"/>
                      <a:pt x="159" y="396"/>
                      <a:pt x="220" y="396"/>
                    </a:cubicBezTo>
                    <a:cubicBezTo>
                      <a:pt x="228" y="396"/>
                      <a:pt x="236" y="395"/>
                      <a:pt x="244" y="394"/>
                    </a:cubicBezTo>
                    <a:cubicBezTo>
                      <a:pt x="280" y="394"/>
                      <a:pt x="316" y="375"/>
                      <a:pt x="341" y="350"/>
                    </a:cubicBezTo>
                    <a:cubicBezTo>
                      <a:pt x="429" y="289"/>
                      <a:pt x="438" y="157"/>
                      <a:pt x="377" y="79"/>
                    </a:cubicBezTo>
                    <a:cubicBezTo>
                      <a:pt x="335" y="28"/>
                      <a:pt x="274" y="1"/>
                      <a:pt x="214" y="1"/>
                    </a:cubicBezTo>
                    <a:close/>
                    <a:moveTo>
                      <a:pt x="593" y="463"/>
                    </a:moveTo>
                    <a:cubicBezTo>
                      <a:pt x="549" y="463"/>
                      <a:pt x="506" y="477"/>
                      <a:pt x="473" y="507"/>
                    </a:cubicBezTo>
                    <a:cubicBezTo>
                      <a:pt x="385" y="577"/>
                      <a:pt x="368" y="698"/>
                      <a:pt x="438" y="787"/>
                    </a:cubicBezTo>
                    <a:cubicBezTo>
                      <a:pt x="475" y="832"/>
                      <a:pt x="532" y="858"/>
                      <a:pt x="591" y="858"/>
                    </a:cubicBezTo>
                    <a:cubicBezTo>
                      <a:pt x="600" y="858"/>
                      <a:pt x="610" y="857"/>
                      <a:pt x="620" y="856"/>
                    </a:cubicBezTo>
                    <a:cubicBezTo>
                      <a:pt x="656" y="856"/>
                      <a:pt x="691" y="839"/>
                      <a:pt x="717" y="814"/>
                    </a:cubicBezTo>
                    <a:cubicBezTo>
                      <a:pt x="805" y="743"/>
                      <a:pt x="813" y="621"/>
                      <a:pt x="744" y="533"/>
                    </a:cubicBezTo>
                    <a:cubicBezTo>
                      <a:pt x="709" y="488"/>
                      <a:pt x="651" y="463"/>
                      <a:pt x="593" y="463"/>
                    </a:cubicBezTo>
                    <a:close/>
                    <a:moveTo>
                      <a:pt x="970" y="923"/>
                    </a:moveTo>
                    <a:cubicBezTo>
                      <a:pt x="925" y="923"/>
                      <a:pt x="879" y="939"/>
                      <a:pt x="840" y="971"/>
                    </a:cubicBezTo>
                    <a:cubicBezTo>
                      <a:pt x="761" y="1041"/>
                      <a:pt x="744" y="1162"/>
                      <a:pt x="813" y="1250"/>
                    </a:cubicBezTo>
                    <a:cubicBezTo>
                      <a:pt x="852" y="1296"/>
                      <a:pt x="909" y="1321"/>
                      <a:pt x="964" y="1321"/>
                    </a:cubicBezTo>
                    <a:cubicBezTo>
                      <a:pt x="972" y="1321"/>
                      <a:pt x="980" y="1321"/>
                      <a:pt x="987" y="1320"/>
                    </a:cubicBezTo>
                    <a:cubicBezTo>
                      <a:pt x="1023" y="1311"/>
                      <a:pt x="1059" y="1303"/>
                      <a:pt x="1092" y="1276"/>
                    </a:cubicBezTo>
                    <a:cubicBezTo>
                      <a:pt x="1180" y="1206"/>
                      <a:pt x="1189" y="1085"/>
                      <a:pt x="1120" y="996"/>
                    </a:cubicBezTo>
                    <a:cubicBezTo>
                      <a:pt x="1081" y="948"/>
                      <a:pt x="1026" y="923"/>
                      <a:pt x="970" y="923"/>
                    </a:cubicBezTo>
                    <a:close/>
                    <a:moveTo>
                      <a:pt x="1345" y="1387"/>
                    </a:moveTo>
                    <a:cubicBezTo>
                      <a:pt x="1300" y="1387"/>
                      <a:pt x="1254" y="1402"/>
                      <a:pt x="1216" y="1433"/>
                    </a:cubicBezTo>
                    <a:cubicBezTo>
                      <a:pt x="1128" y="1504"/>
                      <a:pt x="1120" y="1626"/>
                      <a:pt x="1189" y="1714"/>
                    </a:cubicBezTo>
                    <a:cubicBezTo>
                      <a:pt x="1227" y="1760"/>
                      <a:pt x="1285" y="1785"/>
                      <a:pt x="1341" y="1785"/>
                    </a:cubicBezTo>
                    <a:cubicBezTo>
                      <a:pt x="1349" y="1785"/>
                      <a:pt x="1357" y="1785"/>
                      <a:pt x="1365" y="1783"/>
                    </a:cubicBezTo>
                    <a:cubicBezTo>
                      <a:pt x="1399" y="1775"/>
                      <a:pt x="1434" y="1767"/>
                      <a:pt x="1470" y="1739"/>
                    </a:cubicBezTo>
                    <a:cubicBezTo>
                      <a:pt x="1548" y="1670"/>
                      <a:pt x="1564" y="1548"/>
                      <a:pt x="1495" y="1460"/>
                    </a:cubicBezTo>
                    <a:cubicBezTo>
                      <a:pt x="1457" y="1411"/>
                      <a:pt x="1401" y="1387"/>
                      <a:pt x="1345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2" name="Google Shape;772;p34"/>
              <p:cNvSpPr/>
              <p:nvPr/>
            </p:nvSpPr>
            <p:spPr>
              <a:xfrm>
                <a:off x="7110050" y="1370682"/>
                <a:ext cx="514745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1995" h="1288" extrusionOk="0">
                    <a:moveTo>
                      <a:pt x="1768" y="1"/>
                    </a:moveTo>
                    <a:cubicBezTo>
                      <a:pt x="1735" y="1"/>
                      <a:pt x="1702" y="9"/>
                      <a:pt x="1671" y="25"/>
                    </a:cubicBezTo>
                    <a:cubicBezTo>
                      <a:pt x="1575" y="86"/>
                      <a:pt x="1550" y="200"/>
                      <a:pt x="1602" y="296"/>
                    </a:cubicBezTo>
                    <a:cubicBezTo>
                      <a:pt x="1636" y="357"/>
                      <a:pt x="1688" y="393"/>
                      <a:pt x="1749" y="401"/>
                    </a:cubicBezTo>
                    <a:cubicBezTo>
                      <a:pt x="1793" y="401"/>
                      <a:pt x="1829" y="393"/>
                      <a:pt x="1873" y="374"/>
                    </a:cubicBezTo>
                    <a:cubicBezTo>
                      <a:pt x="1969" y="313"/>
                      <a:pt x="1995" y="200"/>
                      <a:pt x="1942" y="103"/>
                    </a:cubicBezTo>
                    <a:cubicBezTo>
                      <a:pt x="1906" y="37"/>
                      <a:pt x="1838" y="1"/>
                      <a:pt x="1768" y="1"/>
                    </a:cubicBezTo>
                    <a:close/>
                    <a:moveTo>
                      <a:pt x="1250" y="297"/>
                    </a:moveTo>
                    <a:cubicBezTo>
                      <a:pt x="1218" y="297"/>
                      <a:pt x="1185" y="305"/>
                      <a:pt x="1155" y="321"/>
                    </a:cubicBezTo>
                    <a:cubicBezTo>
                      <a:pt x="1067" y="374"/>
                      <a:pt x="1033" y="498"/>
                      <a:pt x="1086" y="594"/>
                    </a:cubicBezTo>
                    <a:cubicBezTo>
                      <a:pt x="1119" y="655"/>
                      <a:pt x="1172" y="689"/>
                      <a:pt x="1235" y="689"/>
                    </a:cubicBezTo>
                    <a:cubicBezTo>
                      <a:pt x="1246" y="691"/>
                      <a:pt x="1257" y="693"/>
                      <a:pt x="1268" y="693"/>
                    </a:cubicBezTo>
                    <a:cubicBezTo>
                      <a:pt x="1299" y="693"/>
                      <a:pt x="1330" y="682"/>
                      <a:pt x="1357" y="663"/>
                    </a:cubicBezTo>
                    <a:cubicBezTo>
                      <a:pt x="1453" y="611"/>
                      <a:pt x="1487" y="489"/>
                      <a:pt x="1426" y="401"/>
                    </a:cubicBezTo>
                    <a:cubicBezTo>
                      <a:pt x="1390" y="335"/>
                      <a:pt x="1321" y="297"/>
                      <a:pt x="1250" y="297"/>
                    </a:cubicBezTo>
                    <a:close/>
                    <a:moveTo>
                      <a:pt x="736" y="595"/>
                    </a:moveTo>
                    <a:cubicBezTo>
                      <a:pt x="703" y="595"/>
                      <a:pt x="670" y="603"/>
                      <a:pt x="639" y="619"/>
                    </a:cubicBezTo>
                    <a:cubicBezTo>
                      <a:pt x="553" y="672"/>
                      <a:pt x="517" y="794"/>
                      <a:pt x="570" y="890"/>
                    </a:cubicBezTo>
                    <a:cubicBezTo>
                      <a:pt x="605" y="943"/>
                      <a:pt x="658" y="978"/>
                      <a:pt x="719" y="987"/>
                    </a:cubicBezTo>
                    <a:cubicBezTo>
                      <a:pt x="730" y="989"/>
                      <a:pt x="741" y="990"/>
                      <a:pt x="751" y="990"/>
                    </a:cubicBezTo>
                    <a:cubicBezTo>
                      <a:pt x="783" y="990"/>
                      <a:pt x="814" y="980"/>
                      <a:pt x="840" y="961"/>
                    </a:cubicBezTo>
                    <a:cubicBezTo>
                      <a:pt x="937" y="909"/>
                      <a:pt x="973" y="785"/>
                      <a:pt x="910" y="689"/>
                    </a:cubicBezTo>
                    <a:cubicBezTo>
                      <a:pt x="874" y="630"/>
                      <a:pt x="806" y="595"/>
                      <a:pt x="736" y="595"/>
                    </a:cubicBezTo>
                    <a:close/>
                    <a:moveTo>
                      <a:pt x="228" y="890"/>
                    </a:moveTo>
                    <a:cubicBezTo>
                      <a:pt x="192" y="890"/>
                      <a:pt x="156" y="899"/>
                      <a:pt x="123" y="917"/>
                    </a:cubicBezTo>
                    <a:cubicBezTo>
                      <a:pt x="37" y="970"/>
                      <a:pt x="1" y="1092"/>
                      <a:pt x="53" y="1188"/>
                    </a:cubicBezTo>
                    <a:cubicBezTo>
                      <a:pt x="89" y="1241"/>
                      <a:pt x="142" y="1276"/>
                      <a:pt x="202" y="1285"/>
                    </a:cubicBezTo>
                    <a:cubicBezTo>
                      <a:pt x="213" y="1287"/>
                      <a:pt x="224" y="1288"/>
                      <a:pt x="235" y="1288"/>
                    </a:cubicBezTo>
                    <a:cubicBezTo>
                      <a:pt x="268" y="1288"/>
                      <a:pt x="299" y="1278"/>
                      <a:pt x="324" y="1257"/>
                    </a:cubicBezTo>
                    <a:cubicBezTo>
                      <a:pt x="421" y="1205"/>
                      <a:pt x="456" y="1083"/>
                      <a:pt x="395" y="987"/>
                    </a:cubicBezTo>
                    <a:cubicBezTo>
                      <a:pt x="361" y="923"/>
                      <a:pt x="296" y="890"/>
                      <a:pt x="22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3" name="Google Shape;773;p34"/>
              <p:cNvSpPr/>
              <p:nvPr/>
            </p:nvSpPr>
            <p:spPr>
              <a:xfrm>
                <a:off x="6941307" y="1016168"/>
                <a:ext cx="406378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786" extrusionOk="0">
                    <a:moveTo>
                      <a:pt x="1356" y="1"/>
                    </a:moveTo>
                    <a:cubicBezTo>
                      <a:pt x="1297" y="1"/>
                      <a:pt x="1238" y="28"/>
                      <a:pt x="1196" y="79"/>
                    </a:cubicBezTo>
                    <a:cubicBezTo>
                      <a:pt x="1127" y="157"/>
                      <a:pt x="1136" y="289"/>
                      <a:pt x="1224" y="350"/>
                    </a:cubicBezTo>
                    <a:cubicBezTo>
                      <a:pt x="1259" y="375"/>
                      <a:pt x="1293" y="394"/>
                      <a:pt x="1329" y="394"/>
                    </a:cubicBezTo>
                    <a:cubicBezTo>
                      <a:pt x="1336" y="395"/>
                      <a:pt x="1343" y="396"/>
                      <a:pt x="1351" y="396"/>
                    </a:cubicBezTo>
                    <a:cubicBezTo>
                      <a:pt x="1406" y="396"/>
                      <a:pt x="1464" y="369"/>
                      <a:pt x="1503" y="323"/>
                    </a:cubicBezTo>
                    <a:cubicBezTo>
                      <a:pt x="1574" y="237"/>
                      <a:pt x="1555" y="113"/>
                      <a:pt x="1478" y="44"/>
                    </a:cubicBezTo>
                    <a:cubicBezTo>
                      <a:pt x="1441" y="15"/>
                      <a:pt x="1398" y="1"/>
                      <a:pt x="1356" y="1"/>
                    </a:cubicBezTo>
                    <a:close/>
                    <a:moveTo>
                      <a:pt x="977" y="463"/>
                    </a:moveTo>
                    <a:cubicBezTo>
                      <a:pt x="919" y="463"/>
                      <a:pt x="862" y="488"/>
                      <a:pt x="821" y="533"/>
                    </a:cubicBezTo>
                    <a:cubicBezTo>
                      <a:pt x="751" y="621"/>
                      <a:pt x="768" y="743"/>
                      <a:pt x="848" y="814"/>
                    </a:cubicBezTo>
                    <a:cubicBezTo>
                      <a:pt x="882" y="839"/>
                      <a:pt x="917" y="856"/>
                      <a:pt x="953" y="856"/>
                    </a:cubicBezTo>
                    <a:cubicBezTo>
                      <a:pt x="962" y="857"/>
                      <a:pt x="970" y="858"/>
                      <a:pt x="979" y="858"/>
                    </a:cubicBezTo>
                    <a:cubicBezTo>
                      <a:pt x="1033" y="858"/>
                      <a:pt x="1089" y="832"/>
                      <a:pt x="1127" y="787"/>
                    </a:cubicBezTo>
                    <a:cubicBezTo>
                      <a:pt x="1196" y="698"/>
                      <a:pt x="1188" y="577"/>
                      <a:pt x="1102" y="507"/>
                    </a:cubicBezTo>
                    <a:cubicBezTo>
                      <a:pt x="1064" y="477"/>
                      <a:pt x="1021" y="463"/>
                      <a:pt x="977" y="463"/>
                    </a:cubicBezTo>
                    <a:close/>
                    <a:moveTo>
                      <a:pt x="594" y="923"/>
                    </a:moveTo>
                    <a:cubicBezTo>
                      <a:pt x="538" y="923"/>
                      <a:pt x="483" y="948"/>
                      <a:pt x="445" y="996"/>
                    </a:cubicBezTo>
                    <a:cubicBezTo>
                      <a:pt x="376" y="1085"/>
                      <a:pt x="393" y="1206"/>
                      <a:pt x="481" y="1276"/>
                    </a:cubicBezTo>
                    <a:cubicBezTo>
                      <a:pt x="506" y="1303"/>
                      <a:pt x="542" y="1311"/>
                      <a:pt x="577" y="1320"/>
                    </a:cubicBezTo>
                    <a:cubicBezTo>
                      <a:pt x="586" y="1321"/>
                      <a:pt x="595" y="1321"/>
                      <a:pt x="603" y="1321"/>
                    </a:cubicBezTo>
                    <a:cubicBezTo>
                      <a:pt x="662" y="1321"/>
                      <a:pt x="713" y="1296"/>
                      <a:pt x="751" y="1250"/>
                    </a:cubicBezTo>
                    <a:cubicBezTo>
                      <a:pt x="821" y="1162"/>
                      <a:pt x="812" y="1041"/>
                      <a:pt x="724" y="971"/>
                    </a:cubicBezTo>
                    <a:cubicBezTo>
                      <a:pt x="686" y="939"/>
                      <a:pt x="640" y="923"/>
                      <a:pt x="594" y="923"/>
                    </a:cubicBezTo>
                    <a:close/>
                    <a:moveTo>
                      <a:pt x="223" y="1387"/>
                    </a:moveTo>
                    <a:cubicBezTo>
                      <a:pt x="166" y="1387"/>
                      <a:pt x="108" y="1411"/>
                      <a:pt x="69" y="1460"/>
                    </a:cubicBezTo>
                    <a:cubicBezTo>
                      <a:pt x="0" y="1548"/>
                      <a:pt x="17" y="1670"/>
                      <a:pt x="105" y="1739"/>
                    </a:cubicBezTo>
                    <a:cubicBezTo>
                      <a:pt x="130" y="1767"/>
                      <a:pt x="166" y="1775"/>
                      <a:pt x="200" y="1783"/>
                    </a:cubicBezTo>
                    <a:cubicBezTo>
                      <a:pt x="209" y="1785"/>
                      <a:pt x="218" y="1785"/>
                      <a:pt x="226" y="1785"/>
                    </a:cubicBezTo>
                    <a:cubicBezTo>
                      <a:pt x="288" y="1785"/>
                      <a:pt x="346" y="1760"/>
                      <a:pt x="384" y="1714"/>
                    </a:cubicBezTo>
                    <a:cubicBezTo>
                      <a:pt x="445" y="1626"/>
                      <a:pt x="437" y="1504"/>
                      <a:pt x="349" y="1433"/>
                    </a:cubicBezTo>
                    <a:cubicBezTo>
                      <a:pt x="314" y="1402"/>
                      <a:pt x="269" y="1387"/>
                      <a:pt x="223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4" name="Google Shape;774;p34"/>
              <p:cNvSpPr/>
              <p:nvPr/>
            </p:nvSpPr>
            <p:spPr>
              <a:xfrm>
                <a:off x="6970462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extrusionOk="0">
                    <a:moveTo>
                      <a:pt x="228" y="0"/>
                    </a:moveTo>
                    <a:cubicBezTo>
                      <a:pt x="222" y="0"/>
                      <a:pt x="216" y="1"/>
                      <a:pt x="210" y="2"/>
                    </a:cubicBezTo>
                    <a:cubicBezTo>
                      <a:pt x="149" y="2"/>
                      <a:pt x="87" y="38"/>
                      <a:pt x="53" y="90"/>
                    </a:cubicBezTo>
                    <a:cubicBezTo>
                      <a:pt x="0" y="187"/>
                      <a:pt x="26" y="309"/>
                      <a:pt x="114" y="369"/>
                    </a:cubicBezTo>
                    <a:cubicBezTo>
                      <a:pt x="147" y="387"/>
                      <a:pt x="183" y="396"/>
                      <a:pt x="218" y="396"/>
                    </a:cubicBezTo>
                    <a:cubicBezTo>
                      <a:pt x="287" y="396"/>
                      <a:pt x="353" y="364"/>
                      <a:pt x="393" y="300"/>
                    </a:cubicBezTo>
                    <a:cubicBezTo>
                      <a:pt x="445" y="212"/>
                      <a:pt x="420" y="90"/>
                      <a:pt x="324" y="30"/>
                    </a:cubicBezTo>
                    <a:cubicBezTo>
                      <a:pt x="294" y="16"/>
                      <a:pt x="259" y="0"/>
                      <a:pt x="228" y="0"/>
                    </a:cubicBezTo>
                    <a:close/>
                    <a:moveTo>
                      <a:pt x="708" y="317"/>
                    </a:moveTo>
                    <a:cubicBezTo>
                      <a:pt x="647" y="328"/>
                      <a:pt x="594" y="353"/>
                      <a:pt x="559" y="414"/>
                    </a:cubicBezTo>
                    <a:cubicBezTo>
                      <a:pt x="498" y="502"/>
                      <a:pt x="525" y="623"/>
                      <a:pt x="622" y="684"/>
                    </a:cubicBezTo>
                    <a:cubicBezTo>
                      <a:pt x="652" y="703"/>
                      <a:pt x="686" y="711"/>
                      <a:pt x="721" y="711"/>
                    </a:cubicBezTo>
                    <a:cubicBezTo>
                      <a:pt x="787" y="711"/>
                      <a:pt x="853" y="681"/>
                      <a:pt x="892" y="623"/>
                    </a:cubicBezTo>
                    <a:cubicBezTo>
                      <a:pt x="953" y="527"/>
                      <a:pt x="926" y="405"/>
                      <a:pt x="832" y="344"/>
                    </a:cubicBezTo>
                    <a:cubicBezTo>
                      <a:pt x="796" y="328"/>
                      <a:pt x="752" y="317"/>
                      <a:pt x="708" y="317"/>
                    </a:cubicBezTo>
                    <a:close/>
                    <a:moveTo>
                      <a:pt x="1216" y="632"/>
                    </a:moveTo>
                    <a:cubicBezTo>
                      <a:pt x="1155" y="642"/>
                      <a:pt x="1094" y="667"/>
                      <a:pt x="1058" y="728"/>
                    </a:cubicBezTo>
                    <a:cubicBezTo>
                      <a:pt x="1006" y="816"/>
                      <a:pt x="1031" y="938"/>
                      <a:pt x="1119" y="999"/>
                    </a:cubicBezTo>
                    <a:cubicBezTo>
                      <a:pt x="1154" y="1022"/>
                      <a:pt x="1193" y="1033"/>
                      <a:pt x="1230" y="1033"/>
                    </a:cubicBezTo>
                    <a:cubicBezTo>
                      <a:pt x="1296" y="1033"/>
                      <a:pt x="1359" y="1000"/>
                      <a:pt x="1398" y="938"/>
                    </a:cubicBezTo>
                    <a:cubicBezTo>
                      <a:pt x="1451" y="842"/>
                      <a:pt x="1425" y="720"/>
                      <a:pt x="1337" y="667"/>
                    </a:cubicBezTo>
                    <a:cubicBezTo>
                      <a:pt x="1293" y="642"/>
                      <a:pt x="1251" y="632"/>
                      <a:pt x="1216" y="632"/>
                    </a:cubicBezTo>
                    <a:close/>
                    <a:moveTo>
                      <a:pt x="1713" y="947"/>
                    </a:moveTo>
                    <a:cubicBezTo>
                      <a:pt x="1652" y="957"/>
                      <a:pt x="1600" y="991"/>
                      <a:pt x="1566" y="1043"/>
                    </a:cubicBezTo>
                    <a:cubicBezTo>
                      <a:pt x="1503" y="1140"/>
                      <a:pt x="1530" y="1261"/>
                      <a:pt x="1627" y="1314"/>
                    </a:cubicBezTo>
                    <a:cubicBezTo>
                      <a:pt x="1662" y="1337"/>
                      <a:pt x="1701" y="1348"/>
                      <a:pt x="1738" y="1348"/>
                    </a:cubicBezTo>
                    <a:cubicBezTo>
                      <a:pt x="1803" y="1348"/>
                      <a:pt x="1864" y="1314"/>
                      <a:pt x="1898" y="1253"/>
                    </a:cubicBezTo>
                    <a:cubicBezTo>
                      <a:pt x="1959" y="1167"/>
                      <a:pt x="1933" y="1043"/>
                      <a:pt x="1837" y="982"/>
                    </a:cubicBezTo>
                    <a:cubicBezTo>
                      <a:pt x="1801" y="957"/>
                      <a:pt x="1757" y="947"/>
                      <a:pt x="1713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5" name="Google Shape;775;p34"/>
              <p:cNvSpPr/>
              <p:nvPr/>
            </p:nvSpPr>
            <p:spPr>
              <a:xfrm>
                <a:off x="7121402" y="2428029"/>
                <a:ext cx="559640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850" extrusionOk="0">
                    <a:moveTo>
                      <a:pt x="236" y="1"/>
                    </a:moveTo>
                    <a:cubicBezTo>
                      <a:pt x="142" y="1"/>
                      <a:pt x="53" y="64"/>
                      <a:pt x="37" y="150"/>
                    </a:cubicBezTo>
                    <a:cubicBezTo>
                      <a:pt x="1" y="255"/>
                      <a:pt x="70" y="368"/>
                      <a:pt x="175" y="395"/>
                    </a:cubicBezTo>
                    <a:cubicBezTo>
                      <a:pt x="191" y="399"/>
                      <a:pt x="207" y="401"/>
                      <a:pt x="223" y="401"/>
                    </a:cubicBezTo>
                    <a:cubicBezTo>
                      <a:pt x="310" y="401"/>
                      <a:pt x="389" y="344"/>
                      <a:pt x="412" y="255"/>
                    </a:cubicBezTo>
                    <a:cubicBezTo>
                      <a:pt x="446" y="150"/>
                      <a:pt x="377" y="37"/>
                      <a:pt x="272" y="11"/>
                    </a:cubicBezTo>
                    <a:cubicBezTo>
                      <a:pt x="263" y="11"/>
                      <a:pt x="247" y="1"/>
                      <a:pt x="236" y="1"/>
                    </a:cubicBezTo>
                    <a:close/>
                    <a:moveTo>
                      <a:pt x="789" y="157"/>
                    </a:moveTo>
                    <a:cubicBezTo>
                      <a:pt x="708" y="157"/>
                      <a:pt x="629" y="216"/>
                      <a:pt x="603" y="299"/>
                    </a:cubicBezTo>
                    <a:cubicBezTo>
                      <a:pt x="578" y="412"/>
                      <a:pt x="639" y="517"/>
                      <a:pt x="752" y="544"/>
                    </a:cubicBezTo>
                    <a:cubicBezTo>
                      <a:pt x="768" y="548"/>
                      <a:pt x="784" y="550"/>
                      <a:pt x="800" y="550"/>
                    </a:cubicBezTo>
                    <a:cubicBezTo>
                      <a:pt x="887" y="550"/>
                      <a:pt x="966" y="493"/>
                      <a:pt x="989" y="404"/>
                    </a:cubicBezTo>
                    <a:cubicBezTo>
                      <a:pt x="1015" y="299"/>
                      <a:pt x="954" y="186"/>
                      <a:pt x="849" y="158"/>
                    </a:cubicBezTo>
                    <a:lnTo>
                      <a:pt x="805" y="158"/>
                    </a:lnTo>
                    <a:cubicBezTo>
                      <a:pt x="799" y="158"/>
                      <a:pt x="794" y="157"/>
                      <a:pt x="789" y="157"/>
                    </a:cubicBezTo>
                    <a:close/>
                    <a:moveTo>
                      <a:pt x="1366" y="306"/>
                    </a:moveTo>
                    <a:cubicBezTo>
                      <a:pt x="1285" y="306"/>
                      <a:pt x="1206" y="366"/>
                      <a:pt x="1180" y="456"/>
                    </a:cubicBezTo>
                    <a:cubicBezTo>
                      <a:pt x="1155" y="561"/>
                      <a:pt x="1216" y="666"/>
                      <a:pt x="1321" y="693"/>
                    </a:cubicBezTo>
                    <a:cubicBezTo>
                      <a:pt x="1338" y="697"/>
                      <a:pt x="1355" y="699"/>
                      <a:pt x="1372" y="699"/>
                    </a:cubicBezTo>
                    <a:cubicBezTo>
                      <a:pt x="1464" y="699"/>
                      <a:pt x="1543" y="642"/>
                      <a:pt x="1567" y="553"/>
                    </a:cubicBezTo>
                    <a:cubicBezTo>
                      <a:pt x="1592" y="448"/>
                      <a:pt x="1531" y="343"/>
                      <a:pt x="1426" y="307"/>
                    </a:cubicBezTo>
                    <a:lnTo>
                      <a:pt x="1382" y="307"/>
                    </a:lnTo>
                    <a:cubicBezTo>
                      <a:pt x="1377" y="307"/>
                      <a:pt x="1371" y="306"/>
                      <a:pt x="1366" y="306"/>
                    </a:cubicBezTo>
                    <a:close/>
                    <a:moveTo>
                      <a:pt x="1941" y="455"/>
                    </a:moveTo>
                    <a:cubicBezTo>
                      <a:pt x="1853" y="455"/>
                      <a:pt x="1783" y="515"/>
                      <a:pt x="1758" y="605"/>
                    </a:cubicBezTo>
                    <a:cubicBezTo>
                      <a:pt x="1732" y="710"/>
                      <a:pt x="1793" y="815"/>
                      <a:pt x="1898" y="840"/>
                    </a:cubicBezTo>
                    <a:cubicBezTo>
                      <a:pt x="1917" y="847"/>
                      <a:pt x="1936" y="850"/>
                      <a:pt x="1955" y="850"/>
                    </a:cubicBezTo>
                    <a:cubicBezTo>
                      <a:pt x="2041" y="850"/>
                      <a:pt x="2121" y="788"/>
                      <a:pt x="2144" y="702"/>
                    </a:cubicBezTo>
                    <a:cubicBezTo>
                      <a:pt x="2169" y="597"/>
                      <a:pt x="2108" y="492"/>
                      <a:pt x="2003" y="465"/>
                    </a:cubicBezTo>
                    <a:cubicBezTo>
                      <a:pt x="1986" y="456"/>
                      <a:pt x="1967" y="456"/>
                      <a:pt x="1959" y="456"/>
                    </a:cubicBezTo>
                    <a:cubicBezTo>
                      <a:pt x="1953" y="456"/>
                      <a:pt x="1947" y="455"/>
                      <a:pt x="1941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6" name="Google Shape;776;p34"/>
              <p:cNvSpPr/>
              <p:nvPr/>
            </p:nvSpPr>
            <p:spPr>
              <a:xfrm>
                <a:off x="6792431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extrusionOk="0">
                    <a:moveTo>
                      <a:pt x="232" y="0"/>
                    </a:moveTo>
                    <a:cubicBezTo>
                      <a:pt x="224" y="0"/>
                      <a:pt x="217" y="1"/>
                      <a:pt x="210" y="2"/>
                    </a:cubicBezTo>
                    <a:cubicBezTo>
                      <a:pt x="174" y="2"/>
                      <a:pt x="139" y="19"/>
                      <a:pt x="105" y="36"/>
                    </a:cubicBezTo>
                    <a:cubicBezTo>
                      <a:pt x="17" y="107"/>
                      <a:pt x="0" y="229"/>
                      <a:pt x="69" y="317"/>
                    </a:cubicBezTo>
                    <a:cubicBezTo>
                      <a:pt x="106" y="369"/>
                      <a:pt x="164" y="396"/>
                      <a:pt x="224" y="396"/>
                    </a:cubicBezTo>
                    <a:cubicBezTo>
                      <a:pt x="264" y="396"/>
                      <a:pt x="305" y="384"/>
                      <a:pt x="340" y="359"/>
                    </a:cubicBezTo>
                    <a:cubicBezTo>
                      <a:pt x="428" y="290"/>
                      <a:pt x="445" y="168"/>
                      <a:pt x="384" y="80"/>
                    </a:cubicBezTo>
                    <a:cubicBezTo>
                      <a:pt x="345" y="34"/>
                      <a:pt x="287" y="0"/>
                      <a:pt x="232" y="0"/>
                    </a:cubicBezTo>
                    <a:close/>
                    <a:moveTo>
                      <a:pt x="567" y="474"/>
                    </a:moveTo>
                    <a:cubicBezTo>
                      <a:pt x="525" y="483"/>
                      <a:pt x="489" y="491"/>
                      <a:pt x="462" y="516"/>
                    </a:cubicBezTo>
                    <a:cubicBezTo>
                      <a:pt x="376" y="579"/>
                      <a:pt x="357" y="709"/>
                      <a:pt x="420" y="798"/>
                    </a:cubicBezTo>
                    <a:cubicBezTo>
                      <a:pt x="460" y="848"/>
                      <a:pt x="518" y="875"/>
                      <a:pt x="577" y="875"/>
                    </a:cubicBezTo>
                    <a:cubicBezTo>
                      <a:pt x="619" y="875"/>
                      <a:pt x="662" y="861"/>
                      <a:pt x="699" y="831"/>
                    </a:cubicBezTo>
                    <a:cubicBezTo>
                      <a:pt x="787" y="770"/>
                      <a:pt x="804" y="649"/>
                      <a:pt x="735" y="560"/>
                    </a:cubicBezTo>
                    <a:cubicBezTo>
                      <a:pt x="699" y="500"/>
                      <a:pt x="630" y="474"/>
                      <a:pt x="567" y="474"/>
                    </a:cubicBezTo>
                    <a:close/>
                    <a:moveTo>
                      <a:pt x="938" y="954"/>
                    </a:moveTo>
                    <a:cubicBezTo>
                      <a:pt x="931" y="954"/>
                      <a:pt x="924" y="954"/>
                      <a:pt x="917" y="955"/>
                    </a:cubicBezTo>
                    <a:cubicBezTo>
                      <a:pt x="881" y="955"/>
                      <a:pt x="848" y="972"/>
                      <a:pt x="812" y="989"/>
                    </a:cubicBezTo>
                    <a:cubicBezTo>
                      <a:pt x="724" y="1060"/>
                      <a:pt x="707" y="1182"/>
                      <a:pt x="777" y="1270"/>
                    </a:cubicBezTo>
                    <a:cubicBezTo>
                      <a:pt x="815" y="1322"/>
                      <a:pt x="874" y="1349"/>
                      <a:pt x="935" y="1349"/>
                    </a:cubicBezTo>
                    <a:cubicBezTo>
                      <a:pt x="975" y="1349"/>
                      <a:pt x="1015" y="1338"/>
                      <a:pt x="1049" y="1314"/>
                    </a:cubicBezTo>
                    <a:cubicBezTo>
                      <a:pt x="1135" y="1242"/>
                      <a:pt x="1163" y="1121"/>
                      <a:pt x="1091" y="1033"/>
                    </a:cubicBezTo>
                    <a:cubicBezTo>
                      <a:pt x="1054" y="986"/>
                      <a:pt x="999" y="954"/>
                      <a:pt x="938" y="954"/>
                    </a:cubicBezTo>
                    <a:close/>
                    <a:moveTo>
                      <a:pt x="1276" y="1427"/>
                    </a:moveTo>
                    <a:cubicBezTo>
                      <a:pt x="1240" y="1436"/>
                      <a:pt x="1207" y="1444"/>
                      <a:pt x="1171" y="1471"/>
                    </a:cubicBezTo>
                    <a:cubicBezTo>
                      <a:pt x="1083" y="1532"/>
                      <a:pt x="1066" y="1662"/>
                      <a:pt x="1127" y="1750"/>
                    </a:cubicBezTo>
                    <a:cubicBezTo>
                      <a:pt x="1167" y="1802"/>
                      <a:pt x="1226" y="1829"/>
                      <a:pt x="1285" y="1829"/>
                    </a:cubicBezTo>
                    <a:cubicBezTo>
                      <a:pt x="1328" y="1829"/>
                      <a:pt x="1370" y="1815"/>
                      <a:pt x="1406" y="1786"/>
                    </a:cubicBezTo>
                    <a:cubicBezTo>
                      <a:pt x="1494" y="1723"/>
                      <a:pt x="1511" y="1601"/>
                      <a:pt x="1450" y="1513"/>
                    </a:cubicBezTo>
                    <a:cubicBezTo>
                      <a:pt x="1406" y="1452"/>
                      <a:pt x="1337" y="1427"/>
                      <a:pt x="127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</p:grpSp>
      <p:grpSp>
        <p:nvGrpSpPr>
          <p:cNvPr id="777" name="Google Shape;777;p34"/>
          <p:cNvGrpSpPr/>
          <p:nvPr/>
        </p:nvGrpSpPr>
        <p:grpSpPr>
          <a:xfrm flipH="1">
            <a:off x="9074867" y="3101656"/>
            <a:ext cx="1728231" cy="2349377"/>
            <a:chOff x="3841236" y="2462345"/>
            <a:chExt cx="1450832" cy="1972277"/>
          </a:xfrm>
        </p:grpSpPr>
        <p:grpSp>
          <p:nvGrpSpPr>
            <p:cNvPr id="778" name="Google Shape;778;p34"/>
            <p:cNvGrpSpPr/>
            <p:nvPr/>
          </p:nvGrpSpPr>
          <p:grpSpPr>
            <a:xfrm>
              <a:off x="3841236" y="2462345"/>
              <a:ext cx="261888" cy="997496"/>
              <a:chOff x="3841236" y="2462345"/>
              <a:chExt cx="261888" cy="997496"/>
            </a:xfrm>
          </p:grpSpPr>
          <p:sp>
            <p:nvSpPr>
              <p:cNvPr id="779" name="Google Shape;779;p34"/>
              <p:cNvSpPr/>
              <p:nvPr/>
            </p:nvSpPr>
            <p:spPr>
              <a:xfrm>
                <a:off x="3879165" y="3209042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0" name="Google Shape;780;p34"/>
              <p:cNvSpPr/>
              <p:nvPr/>
            </p:nvSpPr>
            <p:spPr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1" name="Google Shape;781;p34"/>
              <p:cNvSpPr/>
              <p:nvPr/>
            </p:nvSpPr>
            <p:spPr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2" name="Google Shape;782;p34"/>
              <p:cNvSpPr/>
              <p:nvPr/>
            </p:nvSpPr>
            <p:spPr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3" name="Google Shape;783;p34"/>
              <p:cNvSpPr/>
              <p:nvPr/>
            </p:nvSpPr>
            <p:spPr>
              <a:xfrm>
                <a:off x="3841236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4" name="Google Shape;784;p34"/>
              <p:cNvSpPr/>
              <p:nvPr/>
            </p:nvSpPr>
            <p:spPr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  <p:sp>
          <p:nvSpPr>
            <p:cNvPr id="785" name="Google Shape;785;p34"/>
            <p:cNvSpPr/>
            <p:nvPr/>
          </p:nvSpPr>
          <p:spPr>
            <a:xfrm>
              <a:off x="3942379" y="353388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grpSp>
        <p:nvGrpSpPr>
          <p:cNvPr id="786" name="Google Shape;786;p34"/>
          <p:cNvGrpSpPr/>
          <p:nvPr/>
        </p:nvGrpSpPr>
        <p:grpSpPr>
          <a:xfrm>
            <a:off x="5303429" y="2412321"/>
            <a:ext cx="1585148" cy="730017"/>
            <a:chOff x="5309609" y="708872"/>
            <a:chExt cx="1108185" cy="510359"/>
          </a:xfrm>
        </p:grpSpPr>
        <p:sp>
          <p:nvSpPr>
            <p:cNvPr id="787" name="Google Shape;787;p34"/>
            <p:cNvSpPr/>
            <p:nvPr/>
          </p:nvSpPr>
          <p:spPr>
            <a:xfrm>
              <a:off x="5377468" y="733899"/>
              <a:ext cx="959051" cy="440436"/>
            </a:xfrm>
            <a:custGeom>
              <a:avLst/>
              <a:gdLst/>
              <a:ahLst/>
              <a:cxnLst/>
              <a:rect l="l" t="t" r="r" b="b"/>
              <a:pathLst>
                <a:path w="3717" h="1707" extrusionOk="0">
                  <a:moveTo>
                    <a:pt x="3717" y="0"/>
                  </a:moveTo>
                  <a:lnTo>
                    <a:pt x="0" y="19"/>
                  </a:lnTo>
                  <a:lnTo>
                    <a:pt x="1864" y="1530"/>
                  </a:lnTo>
                  <a:lnTo>
                    <a:pt x="2240" y="1320"/>
                  </a:lnTo>
                  <a:lnTo>
                    <a:pt x="3165" y="1706"/>
                  </a:lnTo>
                  <a:lnTo>
                    <a:pt x="3262" y="569"/>
                  </a:lnTo>
                  <a:lnTo>
                    <a:pt x="37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8" name="Google Shape;788;p34"/>
            <p:cNvSpPr/>
            <p:nvPr/>
          </p:nvSpPr>
          <p:spPr>
            <a:xfrm>
              <a:off x="6047795" y="1009460"/>
              <a:ext cx="159971" cy="155585"/>
            </a:xfrm>
            <a:custGeom>
              <a:avLst/>
              <a:gdLst/>
              <a:ahLst/>
              <a:cxnLst/>
              <a:rect l="l" t="t" r="r" b="b"/>
              <a:pathLst>
                <a:path w="620" h="603" extrusionOk="0">
                  <a:moveTo>
                    <a:pt x="620" y="0"/>
                  </a:moveTo>
                  <a:lnTo>
                    <a:pt x="586" y="462"/>
                  </a:lnTo>
                  <a:lnTo>
                    <a:pt x="603" y="445"/>
                  </a:lnTo>
                  <a:lnTo>
                    <a:pt x="620" y="0"/>
                  </a:lnTo>
                  <a:close/>
                  <a:moveTo>
                    <a:pt x="0" y="401"/>
                  </a:moveTo>
                  <a:lnTo>
                    <a:pt x="376" y="603"/>
                  </a:lnTo>
                  <a:lnTo>
                    <a:pt x="410" y="567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9" name="Google Shape;789;p34"/>
            <p:cNvSpPr/>
            <p:nvPr/>
          </p:nvSpPr>
          <p:spPr>
            <a:xfrm>
              <a:off x="5790552" y="819819"/>
              <a:ext cx="422117" cy="336197"/>
            </a:xfrm>
            <a:custGeom>
              <a:avLst/>
              <a:gdLst/>
              <a:ahLst/>
              <a:cxnLst/>
              <a:rect l="l" t="t" r="r" b="b"/>
              <a:pathLst>
                <a:path w="1636" h="1303" extrusionOk="0">
                  <a:moveTo>
                    <a:pt x="87" y="1"/>
                  </a:moveTo>
                  <a:lnTo>
                    <a:pt x="1" y="123"/>
                  </a:lnTo>
                  <a:lnTo>
                    <a:pt x="1277" y="437"/>
                  </a:lnTo>
                  <a:lnTo>
                    <a:pt x="655" y="954"/>
                  </a:lnTo>
                  <a:lnTo>
                    <a:pt x="997" y="1136"/>
                  </a:lnTo>
                  <a:lnTo>
                    <a:pt x="1407" y="1302"/>
                  </a:lnTo>
                  <a:lnTo>
                    <a:pt x="1583" y="1197"/>
                  </a:lnTo>
                  <a:lnTo>
                    <a:pt x="1617" y="735"/>
                  </a:lnTo>
                  <a:lnTo>
                    <a:pt x="1635" y="228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5375145" y="711710"/>
              <a:ext cx="841911" cy="189643"/>
            </a:xfrm>
            <a:custGeom>
              <a:avLst/>
              <a:gdLst/>
              <a:ahLst/>
              <a:cxnLst/>
              <a:rect l="l" t="t" r="r" b="b"/>
              <a:pathLst>
                <a:path w="3263" h="735" extrusionOk="0">
                  <a:moveTo>
                    <a:pt x="37" y="0"/>
                  </a:moveTo>
                  <a:lnTo>
                    <a:pt x="1" y="191"/>
                  </a:lnTo>
                  <a:lnTo>
                    <a:pt x="3237" y="735"/>
                  </a:lnTo>
                  <a:lnTo>
                    <a:pt x="3262" y="55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5309609" y="708872"/>
              <a:ext cx="1108185" cy="510359"/>
            </a:xfrm>
            <a:custGeom>
              <a:avLst/>
              <a:gdLst/>
              <a:ahLst/>
              <a:cxnLst/>
              <a:rect l="l" t="t" r="r" b="b"/>
              <a:pathLst>
                <a:path w="4295" h="1978" extrusionOk="0">
                  <a:moveTo>
                    <a:pt x="3831" y="194"/>
                  </a:moveTo>
                  <a:lnTo>
                    <a:pt x="3411" y="614"/>
                  </a:lnTo>
                  <a:lnTo>
                    <a:pt x="3376" y="1690"/>
                  </a:lnTo>
                  <a:lnTo>
                    <a:pt x="2685" y="1365"/>
                  </a:lnTo>
                  <a:lnTo>
                    <a:pt x="3201" y="937"/>
                  </a:lnTo>
                  <a:lnTo>
                    <a:pt x="3080" y="788"/>
                  </a:lnTo>
                  <a:lnTo>
                    <a:pt x="2188" y="1533"/>
                  </a:lnTo>
                  <a:lnTo>
                    <a:pt x="534" y="202"/>
                  </a:lnTo>
                  <a:lnTo>
                    <a:pt x="3831" y="194"/>
                  </a:lnTo>
                  <a:close/>
                  <a:moveTo>
                    <a:pt x="4295" y="1"/>
                  </a:moveTo>
                  <a:lnTo>
                    <a:pt x="1" y="11"/>
                  </a:lnTo>
                  <a:lnTo>
                    <a:pt x="2196" y="1785"/>
                  </a:lnTo>
                  <a:lnTo>
                    <a:pt x="2519" y="1505"/>
                  </a:lnTo>
                  <a:lnTo>
                    <a:pt x="3560" y="1978"/>
                  </a:lnTo>
                  <a:lnTo>
                    <a:pt x="3596" y="693"/>
                  </a:lnTo>
                  <a:lnTo>
                    <a:pt x="42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5400173" y="720225"/>
              <a:ext cx="825914" cy="465464"/>
            </a:xfrm>
            <a:custGeom>
              <a:avLst/>
              <a:gdLst/>
              <a:ahLst/>
              <a:cxnLst/>
              <a:rect l="l" t="t" r="r" b="b"/>
              <a:pathLst>
                <a:path w="3201" h="1804" extrusionOk="0">
                  <a:moveTo>
                    <a:pt x="45" y="1"/>
                  </a:moveTo>
                  <a:lnTo>
                    <a:pt x="0" y="185"/>
                  </a:lnTo>
                  <a:lnTo>
                    <a:pt x="2710" y="901"/>
                  </a:lnTo>
                  <a:lnTo>
                    <a:pt x="3025" y="1803"/>
                  </a:lnTo>
                  <a:lnTo>
                    <a:pt x="3201" y="1741"/>
                  </a:lnTo>
                  <a:lnTo>
                    <a:pt x="2859" y="744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793" name="Google Shape;793;p34"/>
          <p:cNvSpPr/>
          <p:nvPr/>
        </p:nvSpPr>
        <p:spPr>
          <a:xfrm>
            <a:off x="8045895" y="4425612"/>
            <a:ext cx="661008" cy="581477"/>
          </a:xfrm>
          <a:custGeom>
            <a:avLst/>
            <a:gdLst/>
            <a:ahLst/>
            <a:cxnLst/>
            <a:rect l="l" t="t" r="r" b="b"/>
            <a:pathLst>
              <a:path w="2544" h="2238" extrusionOk="0">
                <a:moveTo>
                  <a:pt x="630" y="0"/>
                </a:moveTo>
                <a:cubicBezTo>
                  <a:pt x="280" y="0"/>
                  <a:pt x="0" y="280"/>
                  <a:pt x="0" y="638"/>
                </a:cubicBezTo>
                <a:cubicBezTo>
                  <a:pt x="0" y="777"/>
                  <a:pt x="45" y="917"/>
                  <a:pt x="122" y="1022"/>
                </a:cubicBezTo>
                <a:cubicBezTo>
                  <a:pt x="246" y="1171"/>
                  <a:pt x="1268" y="2238"/>
                  <a:pt x="1268" y="2238"/>
                </a:cubicBezTo>
                <a:cubicBezTo>
                  <a:pt x="1268" y="2238"/>
                  <a:pt x="2301" y="1171"/>
                  <a:pt x="2414" y="1022"/>
                </a:cubicBezTo>
                <a:cubicBezTo>
                  <a:pt x="2492" y="917"/>
                  <a:pt x="2544" y="777"/>
                  <a:pt x="2544" y="638"/>
                </a:cubicBezTo>
                <a:cubicBezTo>
                  <a:pt x="2544" y="280"/>
                  <a:pt x="2256" y="0"/>
                  <a:pt x="1906" y="0"/>
                </a:cubicBezTo>
                <a:cubicBezTo>
                  <a:pt x="1558" y="0"/>
                  <a:pt x="1268" y="280"/>
                  <a:pt x="1268" y="638"/>
                </a:cubicBezTo>
                <a:cubicBezTo>
                  <a:pt x="1268" y="280"/>
                  <a:pt x="989" y="0"/>
                  <a:pt x="63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794" name="Google Shape;794;p34"/>
          <p:cNvSpPr/>
          <p:nvPr/>
        </p:nvSpPr>
        <p:spPr>
          <a:xfrm>
            <a:off x="9704437" y="2371669"/>
            <a:ext cx="581484" cy="581484"/>
          </a:xfrm>
          <a:custGeom>
            <a:avLst/>
            <a:gdLst/>
            <a:ahLst/>
            <a:cxnLst/>
            <a:rect l="l" t="t" r="r" b="b"/>
            <a:pathLst>
              <a:path w="3674" h="3674" extrusionOk="0">
                <a:moveTo>
                  <a:pt x="1845" y="1160"/>
                </a:moveTo>
                <a:cubicBezTo>
                  <a:pt x="1921" y="1160"/>
                  <a:pt x="1998" y="1173"/>
                  <a:pt x="2074" y="1199"/>
                </a:cubicBezTo>
                <a:cubicBezTo>
                  <a:pt x="2450" y="1323"/>
                  <a:pt x="2660" y="1724"/>
                  <a:pt x="2536" y="2099"/>
                </a:cubicBezTo>
                <a:cubicBezTo>
                  <a:pt x="2432" y="2400"/>
                  <a:pt x="2156" y="2595"/>
                  <a:pt x="1858" y="2595"/>
                </a:cubicBezTo>
                <a:cubicBezTo>
                  <a:pt x="1781" y="2595"/>
                  <a:pt x="1704" y="2582"/>
                  <a:pt x="1627" y="2555"/>
                </a:cubicBezTo>
                <a:cubicBezTo>
                  <a:pt x="1251" y="2433"/>
                  <a:pt x="1050" y="2030"/>
                  <a:pt x="1172" y="1655"/>
                </a:cubicBezTo>
                <a:cubicBezTo>
                  <a:pt x="1270" y="1355"/>
                  <a:pt x="1546" y="1160"/>
                  <a:pt x="1845" y="1160"/>
                </a:cubicBezTo>
                <a:close/>
                <a:moveTo>
                  <a:pt x="2168" y="1"/>
                </a:moveTo>
                <a:lnTo>
                  <a:pt x="1906" y="395"/>
                </a:lnTo>
                <a:cubicBezTo>
                  <a:pt x="1888" y="394"/>
                  <a:pt x="1869" y="393"/>
                  <a:pt x="1850" y="393"/>
                </a:cubicBezTo>
                <a:cubicBezTo>
                  <a:pt x="1762" y="393"/>
                  <a:pt x="1671" y="409"/>
                  <a:pt x="1591" y="431"/>
                </a:cubicBezTo>
                <a:lnTo>
                  <a:pt x="1287" y="106"/>
                </a:lnTo>
                <a:lnTo>
                  <a:pt x="771" y="368"/>
                </a:lnTo>
                <a:lnTo>
                  <a:pt x="848" y="807"/>
                </a:lnTo>
                <a:cubicBezTo>
                  <a:pt x="779" y="876"/>
                  <a:pt x="699" y="956"/>
                  <a:pt x="639" y="1042"/>
                </a:cubicBezTo>
                <a:lnTo>
                  <a:pt x="185" y="1025"/>
                </a:lnTo>
                <a:lnTo>
                  <a:pt x="1" y="1575"/>
                </a:lnTo>
                <a:lnTo>
                  <a:pt x="376" y="1829"/>
                </a:lnTo>
                <a:cubicBezTo>
                  <a:pt x="376" y="1934"/>
                  <a:pt x="385" y="2039"/>
                  <a:pt x="403" y="2143"/>
                </a:cubicBezTo>
                <a:lnTo>
                  <a:pt x="80" y="2450"/>
                </a:lnTo>
                <a:lnTo>
                  <a:pt x="343" y="2958"/>
                </a:lnTo>
                <a:lnTo>
                  <a:pt x="779" y="2878"/>
                </a:lnTo>
                <a:cubicBezTo>
                  <a:pt x="848" y="2958"/>
                  <a:pt x="937" y="3010"/>
                  <a:pt x="1025" y="3071"/>
                </a:cubicBezTo>
                <a:lnTo>
                  <a:pt x="1014" y="3499"/>
                </a:lnTo>
                <a:lnTo>
                  <a:pt x="1566" y="3673"/>
                </a:lnTo>
                <a:lnTo>
                  <a:pt x="1812" y="3325"/>
                </a:lnTo>
                <a:cubicBezTo>
                  <a:pt x="1852" y="3325"/>
                  <a:pt x="1892" y="3326"/>
                  <a:pt x="1932" y="3326"/>
                </a:cubicBezTo>
                <a:cubicBezTo>
                  <a:pt x="1997" y="3326"/>
                  <a:pt x="2061" y="3323"/>
                  <a:pt x="2126" y="3306"/>
                </a:cubicBezTo>
                <a:lnTo>
                  <a:pt x="2422" y="3640"/>
                </a:lnTo>
                <a:lnTo>
                  <a:pt x="2939" y="3386"/>
                </a:lnTo>
                <a:lnTo>
                  <a:pt x="2850" y="2949"/>
                </a:lnTo>
                <a:cubicBezTo>
                  <a:pt x="2930" y="2878"/>
                  <a:pt x="2991" y="2792"/>
                  <a:pt x="3052" y="2704"/>
                </a:cubicBezTo>
                <a:lnTo>
                  <a:pt x="3491" y="2721"/>
                </a:lnTo>
                <a:lnTo>
                  <a:pt x="3673" y="2171"/>
                </a:lnTo>
                <a:lnTo>
                  <a:pt x="3306" y="1925"/>
                </a:lnTo>
                <a:cubicBezTo>
                  <a:pt x="3314" y="1820"/>
                  <a:pt x="3306" y="1715"/>
                  <a:pt x="3289" y="1610"/>
                </a:cubicBezTo>
                <a:lnTo>
                  <a:pt x="3621" y="1304"/>
                </a:lnTo>
                <a:lnTo>
                  <a:pt x="3358" y="798"/>
                </a:lnTo>
                <a:lnTo>
                  <a:pt x="2922" y="876"/>
                </a:lnTo>
                <a:cubicBezTo>
                  <a:pt x="2850" y="798"/>
                  <a:pt x="2781" y="710"/>
                  <a:pt x="2685" y="649"/>
                </a:cubicBezTo>
                <a:lnTo>
                  <a:pt x="2712" y="185"/>
                </a:lnTo>
                <a:lnTo>
                  <a:pt x="216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795" name="Google Shape;795;p34"/>
          <p:cNvGrpSpPr/>
          <p:nvPr/>
        </p:nvGrpSpPr>
        <p:grpSpPr>
          <a:xfrm>
            <a:off x="6508773" y="990036"/>
            <a:ext cx="177680" cy="172203"/>
            <a:chOff x="3739723" y="2282290"/>
            <a:chExt cx="690824" cy="669530"/>
          </a:xfrm>
        </p:grpSpPr>
        <p:sp>
          <p:nvSpPr>
            <p:cNvPr id="796" name="Google Shape;796;p34"/>
            <p:cNvSpPr/>
            <p:nvPr/>
          </p:nvSpPr>
          <p:spPr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grpSp>
        <p:nvGrpSpPr>
          <p:cNvPr id="800" name="Google Shape;800;p34"/>
          <p:cNvGrpSpPr/>
          <p:nvPr/>
        </p:nvGrpSpPr>
        <p:grpSpPr>
          <a:xfrm>
            <a:off x="9074883" y="5635143"/>
            <a:ext cx="177680" cy="172203"/>
            <a:chOff x="3739723" y="2282290"/>
            <a:chExt cx="690824" cy="669530"/>
          </a:xfrm>
        </p:grpSpPr>
        <p:sp>
          <p:nvSpPr>
            <p:cNvPr id="801" name="Google Shape;801;p34"/>
            <p:cNvSpPr/>
            <p:nvPr/>
          </p:nvSpPr>
          <p:spPr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2" name="Google Shape;802;p34"/>
            <p:cNvSpPr/>
            <p:nvPr/>
          </p:nvSpPr>
          <p:spPr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3" name="Google Shape;803;p34"/>
            <p:cNvSpPr/>
            <p:nvPr/>
          </p:nvSpPr>
          <p:spPr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05" name="Google Shape;805;p34"/>
          <p:cNvSpPr/>
          <p:nvPr/>
        </p:nvSpPr>
        <p:spPr>
          <a:xfrm>
            <a:off x="10619802" y="2785990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806" name="Google Shape;806;p34"/>
          <p:cNvGrpSpPr/>
          <p:nvPr/>
        </p:nvGrpSpPr>
        <p:grpSpPr>
          <a:xfrm rot="10800000">
            <a:off x="7661218" y="1133810"/>
            <a:ext cx="495076" cy="122183"/>
            <a:chOff x="4241622" y="1303995"/>
            <a:chExt cx="1256112" cy="310004"/>
          </a:xfrm>
        </p:grpSpPr>
        <p:sp>
          <p:nvSpPr>
            <p:cNvPr id="807" name="Google Shape;807;p34"/>
            <p:cNvSpPr/>
            <p:nvPr/>
          </p:nvSpPr>
          <p:spPr>
            <a:xfrm>
              <a:off x="4644479" y="1305976"/>
              <a:ext cx="853255" cy="67349"/>
            </a:xfrm>
            <a:custGeom>
              <a:avLst/>
              <a:gdLst/>
              <a:ahLst/>
              <a:cxnLst/>
              <a:rect l="l" t="t" r="r" b="b"/>
              <a:pathLst>
                <a:path w="3446" h="272" extrusionOk="0">
                  <a:moveTo>
                    <a:pt x="141" y="1"/>
                  </a:moveTo>
                  <a:cubicBezTo>
                    <a:pt x="61" y="1"/>
                    <a:pt x="0" y="62"/>
                    <a:pt x="0" y="131"/>
                  </a:cubicBezTo>
                  <a:cubicBezTo>
                    <a:pt x="0" y="211"/>
                    <a:pt x="61" y="271"/>
                    <a:pt x="141" y="271"/>
                  </a:cubicBezTo>
                  <a:lnTo>
                    <a:pt x="3305" y="271"/>
                  </a:lnTo>
                  <a:cubicBezTo>
                    <a:pt x="3385" y="271"/>
                    <a:pt x="3446" y="211"/>
                    <a:pt x="3446" y="131"/>
                  </a:cubicBezTo>
                  <a:cubicBezTo>
                    <a:pt x="3446" y="62"/>
                    <a:pt x="3385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4241622" y="1303995"/>
              <a:ext cx="221113" cy="69330"/>
            </a:xfrm>
            <a:custGeom>
              <a:avLst/>
              <a:gdLst/>
              <a:ahLst/>
              <a:cxnLst/>
              <a:rect l="l" t="t" r="r" b="b"/>
              <a:pathLst>
                <a:path w="893" h="280" extrusionOk="0">
                  <a:moveTo>
                    <a:pt x="133" y="0"/>
                  </a:moveTo>
                  <a:cubicBezTo>
                    <a:pt x="61" y="0"/>
                    <a:pt x="1" y="70"/>
                    <a:pt x="1" y="139"/>
                  </a:cubicBezTo>
                  <a:cubicBezTo>
                    <a:pt x="1" y="219"/>
                    <a:pt x="61" y="279"/>
                    <a:pt x="133" y="279"/>
                  </a:cubicBezTo>
                  <a:lnTo>
                    <a:pt x="754" y="279"/>
                  </a:lnTo>
                  <a:cubicBezTo>
                    <a:pt x="832" y="279"/>
                    <a:pt x="892" y="219"/>
                    <a:pt x="892" y="139"/>
                  </a:cubicBezTo>
                  <a:cubicBezTo>
                    <a:pt x="892" y="70"/>
                    <a:pt x="832" y="0"/>
                    <a:pt x="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4241622" y="1543926"/>
              <a:ext cx="853503" cy="70073"/>
            </a:xfrm>
            <a:custGeom>
              <a:avLst/>
              <a:gdLst/>
              <a:ahLst/>
              <a:cxnLst/>
              <a:rect l="l" t="t" r="r" b="b"/>
              <a:pathLst>
                <a:path w="3447" h="283" extrusionOk="0">
                  <a:moveTo>
                    <a:pt x="133" y="1"/>
                  </a:moveTo>
                  <a:cubicBezTo>
                    <a:pt x="61" y="1"/>
                    <a:pt x="1" y="62"/>
                    <a:pt x="1" y="141"/>
                  </a:cubicBezTo>
                  <a:cubicBezTo>
                    <a:pt x="1" y="219"/>
                    <a:pt x="61" y="282"/>
                    <a:pt x="133" y="282"/>
                  </a:cubicBezTo>
                  <a:lnTo>
                    <a:pt x="832" y="282"/>
                  </a:lnTo>
                  <a:cubicBezTo>
                    <a:pt x="901" y="282"/>
                    <a:pt x="972" y="219"/>
                    <a:pt x="972" y="141"/>
                  </a:cubicBezTo>
                  <a:cubicBezTo>
                    <a:pt x="972" y="62"/>
                    <a:pt x="901" y="1"/>
                    <a:pt x="832" y="1"/>
                  </a:cubicBezTo>
                  <a:close/>
                  <a:moveTo>
                    <a:pt x="1522" y="1"/>
                  </a:moveTo>
                  <a:cubicBezTo>
                    <a:pt x="1444" y="1"/>
                    <a:pt x="1384" y="62"/>
                    <a:pt x="1384" y="141"/>
                  </a:cubicBezTo>
                  <a:cubicBezTo>
                    <a:pt x="1384" y="219"/>
                    <a:pt x="1444" y="282"/>
                    <a:pt x="1522" y="282"/>
                  </a:cubicBezTo>
                  <a:lnTo>
                    <a:pt x="2213" y="282"/>
                  </a:lnTo>
                  <a:cubicBezTo>
                    <a:pt x="2292" y="282"/>
                    <a:pt x="2353" y="219"/>
                    <a:pt x="2353" y="141"/>
                  </a:cubicBezTo>
                  <a:cubicBezTo>
                    <a:pt x="2353" y="62"/>
                    <a:pt x="2292" y="1"/>
                    <a:pt x="2213" y="1"/>
                  </a:cubicBezTo>
                  <a:close/>
                  <a:moveTo>
                    <a:pt x="2913" y="1"/>
                  </a:moveTo>
                  <a:cubicBezTo>
                    <a:pt x="2834" y="1"/>
                    <a:pt x="2773" y="62"/>
                    <a:pt x="2773" y="141"/>
                  </a:cubicBezTo>
                  <a:cubicBezTo>
                    <a:pt x="2773" y="219"/>
                    <a:pt x="2834" y="282"/>
                    <a:pt x="2913" y="282"/>
                  </a:cubicBezTo>
                  <a:lnTo>
                    <a:pt x="3306" y="282"/>
                  </a:lnTo>
                  <a:cubicBezTo>
                    <a:pt x="3386" y="282"/>
                    <a:pt x="3447" y="219"/>
                    <a:pt x="3447" y="141"/>
                  </a:cubicBezTo>
                  <a:cubicBezTo>
                    <a:pt x="3447" y="62"/>
                    <a:pt x="3386" y="1"/>
                    <a:pt x="33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10" name="Google Shape;810;p34"/>
          <p:cNvSpPr/>
          <p:nvPr/>
        </p:nvSpPr>
        <p:spPr>
          <a:xfrm>
            <a:off x="6508749" y="4392429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811" name="Google Shape;811;p34"/>
          <p:cNvSpPr/>
          <p:nvPr/>
        </p:nvSpPr>
        <p:spPr>
          <a:xfrm>
            <a:off x="6324215" y="17943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812" name="Google Shape;812;p34"/>
          <p:cNvSpPr/>
          <p:nvPr/>
        </p:nvSpPr>
        <p:spPr>
          <a:xfrm>
            <a:off x="10131016" y="1214405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813" name="Google Shape;813;p34"/>
          <p:cNvGrpSpPr/>
          <p:nvPr/>
        </p:nvGrpSpPr>
        <p:grpSpPr>
          <a:xfrm>
            <a:off x="8365613" y="436327"/>
            <a:ext cx="1381961" cy="1517155"/>
            <a:chOff x="3758022" y="3565669"/>
            <a:chExt cx="922784" cy="1013058"/>
          </a:xfrm>
        </p:grpSpPr>
        <p:sp>
          <p:nvSpPr>
            <p:cNvPr id="814" name="Google Shape;814;p34"/>
            <p:cNvSpPr/>
            <p:nvPr/>
          </p:nvSpPr>
          <p:spPr>
            <a:xfrm>
              <a:off x="3758022" y="3565669"/>
              <a:ext cx="111564" cy="128983"/>
            </a:xfrm>
            <a:custGeom>
              <a:avLst/>
              <a:gdLst/>
              <a:ahLst/>
              <a:cxnLst/>
              <a:rect l="l" t="t" r="r" b="b"/>
              <a:pathLst>
                <a:path w="807" h="933" extrusionOk="0">
                  <a:moveTo>
                    <a:pt x="179" y="1"/>
                  </a:moveTo>
                  <a:cubicBezTo>
                    <a:pt x="145" y="1"/>
                    <a:pt x="111" y="12"/>
                    <a:pt x="81" y="34"/>
                  </a:cubicBezTo>
                  <a:cubicBezTo>
                    <a:pt x="11" y="76"/>
                    <a:pt x="1" y="173"/>
                    <a:pt x="45" y="244"/>
                  </a:cubicBezTo>
                  <a:lnTo>
                    <a:pt x="526" y="874"/>
                  </a:lnTo>
                  <a:cubicBezTo>
                    <a:pt x="555" y="913"/>
                    <a:pt x="600" y="933"/>
                    <a:pt x="643" y="933"/>
                  </a:cubicBezTo>
                  <a:cubicBezTo>
                    <a:pt x="676" y="933"/>
                    <a:pt x="709" y="922"/>
                    <a:pt x="735" y="899"/>
                  </a:cubicBezTo>
                  <a:cubicBezTo>
                    <a:pt x="754" y="891"/>
                    <a:pt x="763" y="874"/>
                    <a:pt x="780" y="863"/>
                  </a:cubicBezTo>
                  <a:cubicBezTo>
                    <a:pt x="807" y="811"/>
                    <a:pt x="807" y="742"/>
                    <a:pt x="771" y="689"/>
                  </a:cubicBezTo>
                  <a:lnTo>
                    <a:pt x="291" y="60"/>
                  </a:lnTo>
                  <a:cubicBezTo>
                    <a:pt x="266" y="20"/>
                    <a:pt x="223" y="1"/>
                    <a:pt x="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5" name="Google Shape;815;p34"/>
            <p:cNvSpPr/>
            <p:nvPr/>
          </p:nvSpPr>
          <p:spPr>
            <a:xfrm>
              <a:off x="3857281" y="3753957"/>
              <a:ext cx="67740" cy="824770"/>
            </a:xfrm>
            <a:custGeom>
              <a:avLst/>
              <a:gdLst/>
              <a:ahLst/>
              <a:cxnLst/>
              <a:rect l="l" t="t" r="r" b="b"/>
              <a:pathLst>
                <a:path w="490" h="5966" extrusionOk="0">
                  <a:moveTo>
                    <a:pt x="271" y="1"/>
                  </a:moveTo>
                  <a:cubicBezTo>
                    <a:pt x="150" y="1"/>
                    <a:pt x="45" y="106"/>
                    <a:pt x="45" y="228"/>
                  </a:cubicBezTo>
                  <a:lnTo>
                    <a:pt x="9" y="5212"/>
                  </a:lnTo>
                  <a:cubicBezTo>
                    <a:pt x="1" y="5308"/>
                    <a:pt x="62" y="5388"/>
                    <a:pt x="141" y="5422"/>
                  </a:cubicBezTo>
                  <a:lnTo>
                    <a:pt x="133" y="5877"/>
                  </a:lnTo>
                  <a:cubicBezTo>
                    <a:pt x="133" y="5921"/>
                    <a:pt x="166" y="5965"/>
                    <a:pt x="219" y="5965"/>
                  </a:cubicBezTo>
                  <a:cubicBezTo>
                    <a:pt x="271" y="5965"/>
                    <a:pt x="307" y="5921"/>
                    <a:pt x="307" y="5877"/>
                  </a:cubicBezTo>
                  <a:lnTo>
                    <a:pt x="315" y="5422"/>
                  </a:lnTo>
                  <a:cubicBezTo>
                    <a:pt x="395" y="5388"/>
                    <a:pt x="448" y="5308"/>
                    <a:pt x="448" y="5220"/>
                  </a:cubicBezTo>
                  <a:lnTo>
                    <a:pt x="490" y="228"/>
                  </a:lnTo>
                  <a:cubicBezTo>
                    <a:pt x="490" y="106"/>
                    <a:pt x="395" y="9"/>
                    <a:pt x="2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6" name="Google Shape;816;p34"/>
            <p:cNvSpPr/>
            <p:nvPr/>
          </p:nvSpPr>
          <p:spPr>
            <a:xfrm>
              <a:off x="3903178" y="3745939"/>
              <a:ext cx="777628" cy="325705"/>
            </a:xfrm>
            <a:custGeom>
              <a:avLst/>
              <a:gdLst/>
              <a:ahLst/>
              <a:cxnLst/>
              <a:rect l="l" t="t" r="r" b="b"/>
              <a:pathLst>
                <a:path w="5625" h="2356" extrusionOk="0">
                  <a:moveTo>
                    <a:pt x="258" y="0"/>
                  </a:moveTo>
                  <a:cubicBezTo>
                    <a:pt x="170" y="0"/>
                    <a:pt x="87" y="57"/>
                    <a:pt x="53" y="147"/>
                  </a:cubicBezTo>
                  <a:cubicBezTo>
                    <a:pt x="0" y="260"/>
                    <a:pt x="63" y="382"/>
                    <a:pt x="177" y="426"/>
                  </a:cubicBezTo>
                  <a:lnTo>
                    <a:pt x="4827" y="2235"/>
                  </a:lnTo>
                  <a:cubicBezTo>
                    <a:pt x="4854" y="2244"/>
                    <a:pt x="4881" y="2248"/>
                    <a:pt x="4908" y="2248"/>
                  </a:cubicBezTo>
                  <a:cubicBezTo>
                    <a:pt x="4967" y="2248"/>
                    <a:pt x="5022" y="2226"/>
                    <a:pt x="5064" y="2183"/>
                  </a:cubicBezTo>
                  <a:lnTo>
                    <a:pt x="5492" y="2351"/>
                  </a:lnTo>
                  <a:cubicBezTo>
                    <a:pt x="5501" y="2354"/>
                    <a:pt x="5511" y="2356"/>
                    <a:pt x="5520" y="2356"/>
                  </a:cubicBezTo>
                  <a:cubicBezTo>
                    <a:pt x="5556" y="2356"/>
                    <a:pt x="5592" y="2331"/>
                    <a:pt x="5606" y="2298"/>
                  </a:cubicBezTo>
                  <a:cubicBezTo>
                    <a:pt x="5625" y="2254"/>
                    <a:pt x="5597" y="2202"/>
                    <a:pt x="5553" y="2183"/>
                  </a:cubicBezTo>
                  <a:lnTo>
                    <a:pt x="5125" y="2017"/>
                  </a:lnTo>
                  <a:cubicBezTo>
                    <a:pt x="5125" y="1931"/>
                    <a:pt x="5073" y="1851"/>
                    <a:pt x="4985" y="1826"/>
                  </a:cubicBezTo>
                  <a:lnTo>
                    <a:pt x="334" y="15"/>
                  </a:lnTo>
                  <a:cubicBezTo>
                    <a:pt x="309" y="5"/>
                    <a:pt x="283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7" name="Google Shape;817;p34"/>
            <p:cNvSpPr/>
            <p:nvPr/>
          </p:nvSpPr>
          <p:spPr>
            <a:xfrm>
              <a:off x="3801569" y="3782021"/>
              <a:ext cx="493396" cy="387639"/>
            </a:xfrm>
            <a:custGeom>
              <a:avLst/>
              <a:gdLst/>
              <a:ahLst/>
              <a:cxnLst/>
              <a:rect l="l" t="t" r="r" b="b"/>
              <a:pathLst>
                <a:path w="3569" h="2804" extrusionOk="0">
                  <a:moveTo>
                    <a:pt x="3504" y="0"/>
                  </a:moveTo>
                  <a:cubicBezTo>
                    <a:pt x="3481" y="0"/>
                    <a:pt x="3455" y="9"/>
                    <a:pt x="3430" y="25"/>
                  </a:cubicBezTo>
                  <a:lnTo>
                    <a:pt x="81" y="2623"/>
                  </a:lnTo>
                  <a:cubicBezTo>
                    <a:pt x="28" y="2656"/>
                    <a:pt x="1" y="2728"/>
                    <a:pt x="20" y="2772"/>
                  </a:cubicBezTo>
                  <a:cubicBezTo>
                    <a:pt x="28" y="2793"/>
                    <a:pt x="45" y="2803"/>
                    <a:pt x="67" y="2803"/>
                  </a:cubicBezTo>
                  <a:cubicBezTo>
                    <a:pt x="89" y="2803"/>
                    <a:pt x="115" y="2793"/>
                    <a:pt x="141" y="2772"/>
                  </a:cubicBezTo>
                  <a:lnTo>
                    <a:pt x="3491" y="182"/>
                  </a:lnTo>
                  <a:lnTo>
                    <a:pt x="3516" y="157"/>
                  </a:lnTo>
                  <a:cubicBezTo>
                    <a:pt x="3552" y="113"/>
                    <a:pt x="3568" y="69"/>
                    <a:pt x="3560" y="33"/>
                  </a:cubicBezTo>
                  <a:cubicBezTo>
                    <a:pt x="3551" y="11"/>
                    <a:pt x="3530" y="0"/>
                    <a:pt x="35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8" name="Google Shape;818;p34"/>
            <p:cNvSpPr/>
            <p:nvPr/>
          </p:nvSpPr>
          <p:spPr>
            <a:xfrm>
              <a:off x="3766732" y="3642671"/>
              <a:ext cx="245385" cy="224786"/>
            </a:xfrm>
            <a:custGeom>
              <a:avLst/>
              <a:gdLst/>
              <a:ahLst/>
              <a:cxnLst/>
              <a:rect l="l" t="t" r="r" b="b"/>
              <a:pathLst>
                <a:path w="1775" h="1626" extrusionOk="0">
                  <a:moveTo>
                    <a:pt x="895" y="0"/>
                  </a:moveTo>
                  <a:cubicBezTo>
                    <a:pt x="839" y="0"/>
                    <a:pt x="782" y="6"/>
                    <a:pt x="725" y="19"/>
                  </a:cubicBezTo>
                  <a:cubicBezTo>
                    <a:pt x="288" y="107"/>
                    <a:pt x="1" y="535"/>
                    <a:pt x="95" y="980"/>
                  </a:cubicBezTo>
                  <a:cubicBezTo>
                    <a:pt x="173" y="1364"/>
                    <a:pt x="510" y="1626"/>
                    <a:pt x="893" y="1626"/>
                  </a:cubicBezTo>
                  <a:cubicBezTo>
                    <a:pt x="948" y="1626"/>
                    <a:pt x="1003" y="1621"/>
                    <a:pt x="1059" y="1610"/>
                  </a:cubicBezTo>
                  <a:cubicBezTo>
                    <a:pt x="1495" y="1513"/>
                    <a:pt x="1774" y="1085"/>
                    <a:pt x="1688" y="648"/>
                  </a:cubicBezTo>
                  <a:cubicBezTo>
                    <a:pt x="1604" y="269"/>
                    <a:pt x="1269" y="0"/>
                    <a:pt x="8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19" name="Google Shape;819;p34"/>
          <p:cNvSpPr/>
          <p:nvPr/>
        </p:nvSpPr>
        <p:spPr>
          <a:xfrm>
            <a:off x="10131016" y="52827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81" name="Google Shape;745;p34"/>
          <p:cNvSpPr txBox="1">
            <a:spLocks/>
          </p:cNvSpPr>
          <p:nvPr/>
        </p:nvSpPr>
        <p:spPr>
          <a:xfrm>
            <a:off x="2433841" y="5890019"/>
            <a:ext cx="4967200" cy="6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None/>
              <a:defRPr sz="14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pPr marL="0" indent="0" algn="ctr"/>
            <a:r>
              <a:rPr lang="ru-RU" sz="1867" dirty="0"/>
              <a:t>Алапаевск</a:t>
            </a:r>
          </a:p>
          <a:p>
            <a:pPr marL="0" indent="0" algn="ctr"/>
            <a:r>
              <a:rPr lang="ru-RU" sz="1867" dirty="0"/>
              <a:t>2026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40E50DA-5533-4061-A89B-86A7B01E1C7A}"/>
              </a:ext>
            </a:extLst>
          </p:cNvPr>
          <p:cNvSpPr txBox="1"/>
          <p:nvPr/>
        </p:nvSpPr>
        <p:spPr>
          <a:xfrm>
            <a:off x="547352" y="285402"/>
            <a:ext cx="114092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Функциональность</a:t>
            </a:r>
            <a:r>
              <a:rPr lang="ru-RU" sz="4800" dirty="0">
                <a:solidFill>
                  <a:srgbClr val="00A19B"/>
                </a:solidFill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  <a:r>
              <a:rPr lang="ru-RU" sz="5400" b="1" kern="1200" dirty="0">
                <a:solidFill>
                  <a:schemeClr val="tx1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проекта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AF120F4-0F79-41A8-8254-2C6BBA648C0F}"/>
              </a:ext>
            </a:extLst>
          </p:cNvPr>
          <p:cNvSpPr/>
          <p:nvPr/>
        </p:nvSpPr>
        <p:spPr>
          <a:xfrm>
            <a:off x="421700" y="1264984"/>
            <a:ext cx="5830299" cy="3827877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BFD5981-0042-479D-95EF-DF8AFF55D2A8}"/>
              </a:ext>
            </a:extLst>
          </p:cNvPr>
          <p:cNvSpPr txBox="1"/>
          <p:nvPr/>
        </p:nvSpPr>
        <p:spPr>
          <a:xfrm>
            <a:off x="421700" y="1439987"/>
            <a:ext cx="38197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Генератор новой энергии в человеке</a:t>
            </a:r>
          </a:p>
          <a:p>
            <a:endParaRPr lang="ru-RU" sz="2000" dirty="0" smtClean="0">
              <a:solidFill>
                <a:schemeClr val="accent6"/>
              </a:solidFill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  <a:p>
            <a:r>
              <a:rPr lang="ru-RU" sz="2000" dirty="0" smtClean="0">
                <a:solidFill>
                  <a:schemeClr val="accent6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Методический генератор учебных материалов</a:t>
            </a:r>
          </a:p>
          <a:p>
            <a:endParaRPr lang="ru-RU" sz="2000" dirty="0" smtClean="0">
              <a:solidFill>
                <a:schemeClr val="accent6"/>
              </a:solidFill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  <a:p>
            <a:r>
              <a:rPr lang="ru-RU" sz="2000" dirty="0" smtClean="0">
                <a:solidFill>
                  <a:schemeClr val="accent6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Ранняя профориентация инженеров.</a:t>
            </a:r>
            <a:endParaRPr lang="ru-RU" sz="2000" dirty="0">
              <a:solidFill>
                <a:schemeClr val="accent6"/>
              </a:solidFill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51" name="Трапеция 50"/>
          <p:cNvSpPr/>
          <p:nvPr/>
        </p:nvSpPr>
        <p:spPr>
          <a:xfrm rot="14532896" flipV="1">
            <a:off x="6769230" y="4200735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Трапеция 51"/>
          <p:cNvSpPr/>
          <p:nvPr/>
        </p:nvSpPr>
        <p:spPr>
          <a:xfrm flipV="1">
            <a:off x="8297622" y="1781356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8282598" y="3033396"/>
            <a:ext cx="1866412" cy="1867999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ятно 2 53"/>
          <p:cNvSpPr/>
          <p:nvPr/>
        </p:nvSpPr>
        <p:spPr>
          <a:xfrm rot="1276626">
            <a:off x="7280430" y="909932"/>
            <a:ext cx="4036779" cy="3165946"/>
          </a:xfrm>
          <a:prstGeom prst="irregularSeal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Трапеция 54"/>
          <p:cNvSpPr/>
          <p:nvPr/>
        </p:nvSpPr>
        <p:spPr>
          <a:xfrm rot="7212456" flipV="1">
            <a:off x="9867390" y="4170099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6" name="Группа 55"/>
          <p:cNvGrpSpPr/>
          <p:nvPr/>
        </p:nvGrpSpPr>
        <p:grpSpPr>
          <a:xfrm>
            <a:off x="8861672" y="2207116"/>
            <a:ext cx="720000" cy="1662146"/>
            <a:chOff x="7124023" y="1735868"/>
            <a:chExt cx="720000" cy="1662146"/>
          </a:xfrm>
        </p:grpSpPr>
        <p:sp>
          <p:nvSpPr>
            <p:cNvPr id="57" name="Овал 56"/>
            <p:cNvSpPr/>
            <p:nvPr/>
          </p:nvSpPr>
          <p:spPr>
            <a:xfrm>
              <a:off x="7124023" y="1735868"/>
              <a:ext cx="720000" cy="720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7278221" y="2965176"/>
              <a:ext cx="432838" cy="43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9005253" y="3984559"/>
            <a:ext cx="432838" cy="1285188"/>
            <a:chOff x="7236531" y="3305862"/>
            <a:chExt cx="432838" cy="1285188"/>
          </a:xfrm>
        </p:grpSpPr>
        <p:sp>
          <p:nvSpPr>
            <p:cNvPr id="60" name="Овал 59"/>
            <p:cNvSpPr/>
            <p:nvPr/>
          </p:nvSpPr>
          <p:spPr>
            <a:xfrm>
              <a:off x="7236531" y="3305862"/>
              <a:ext cx="432838" cy="432838"/>
            </a:xfrm>
            <a:prstGeom prst="ellipse">
              <a:avLst/>
            </a:prstGeom>
            <a:solidFill>
              <a:srgbClr val="B87333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7426304" y="3738700"/>
              <a:ext cx="53292" cy="661850"/>
            </a:xfrm>
            <a:prstGeom prst="roundRect">
              <a:avLst/>
            </a:prstGeom>
            <a:solidFill>
              <a:srgbClr val="B87333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2" name="Прямая соединительная линия 61"/>
            <p:cNvCxnSpPr/>
            <p:nvPr/>
          </p:nvCxnSpPr>
          <p:spPr>
            <a:xfrm>
              <a:off x="7236531" y="4400550"/>
              <a:ext cx="432838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7285717" y="4489450"/>
              <a:ext cx="334467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7334587" y="4591050"/>
              <a:ext cx="236727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 rot="7381086">
            <a:off x="7405803" y="3814750"/>
            <a:ext cx="1466661" cy="1395303"/>
            <a:chOff x="3384492" y="3444246"/>
            <a:chExt cx="1207258" cy="1148520"/>
          </a:xfrm>
        </p:grpSpPr>
        <p:sp>
          <p:nvSpPr>
            <p:cNvPr id="66" name="Выноска со стрелкой вправо 65"/>
            <p:cNvSpPr/>
            <p:nvPr/>
          </p:nvSpPr>
          <p:spPr>
            <a:xfrm rot="1811276" flipH="1">
              <a:off x="3583233" y="3650625"/>
              <a:ext cx="991429" cy="81666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876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Выноска-облако 66"/>
            <p:cNvSpPr/>
            <p:nvPr/>
          </p:nvSpPr>
          <p:spPr>
            <a:xfrm rot="7190163">
              <a:off x="3810084" y="3811101"/>
              <a:ext cx="876505" cy="686826"/>
            </a:xfrm>
            <a:prstGeom prst="cloudCallout">
              <a:avLst>
                <a:gd name="adj1" fmla="val -1783"/>
                <a:gd name="adj2" fmla="val 68608"/>
              </a:avLst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Выноска-облако 67"/>
            <p:cNvSpPr/>
            <p:nvPr/>
          </p:nvSpPr>
          <p:spPr>
            <a:xfrm rot="17791870" flipH="1">
              <a:off x="3248131" y="3580607"/>
              <a:ext cx="662826" cy="390104"/>
            </a:xfrm>
            <a:prstGeom prst="cloudCallout">
              <a:avLst>
                <a:gd name="adj1" fmla="val 4024"/>
                <a:gd name="adj2" fmla="val 88185"/>
              </a:avLst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9558940" y="3832403"/>
            <a:ext cx="1466661" cy="1395303"/>
            <a:chOff x="3384492" y="3444246"/>
            <a:chExt cx="1207258" cy="1148520"/>
          </a:xfrm>
        </p:grpSpPr>
        <p:sp>
          <p:nvSpPr>
            <p:cNvPr id="70" name="Выноска со стрелкой вправо 69"/>
            <p:cNvSpPr/>
            <p:nvPr/>
          </p:nvSpPr>
          <p:spPr>
            <a:xfrm rot="1811276" flipH="1">
              <a:off x="3583233" y="3650625"/>
              <a:ext cx="991429" cy="81666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876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Выноска-облако 70"/>
            <p:cNvSpPr/>
            <p:nvPr/>
          </p:nvSpPr>
          <p:spPr>
            <a:xfrm rot="7190163">
              <a:off x="3810084" y="3811101"/>
              <a:ext cx="876505" cy="686826"/>
            </a:xfrm>
            <a:prstGeom prst="cloudCallout">
              <a:avLst>
                <a:gd name="adj1" fmla="val -1783"/>
                <a:gd name="adj2" fmla="val 68608"/>
              </a:avLst>
            </a:prstGeom>
            <a:solidFill>
              <a:srgbClr val="FFFF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Выноска-облако 71"/>
            <p:cNvSpPr/>
            <p:nvPr/>
          </p:nvSpPr>
          <p:spPr>
            <a:xfrm rot="17791870" flipH="1">
              <a:off x="3248131" y="3580607"/>
              <a:ext cx="662826" cy="390104"/>
            </a:xfrm>
            <a:prstGeom prst="cloudCallout">
              <a:avLst>
                <a:gd name="adj1" fmla="val 4024"/>
                <a:gd name="adj2" fmla="val 88185"/>
              </a:avLst>
            </a:prstGeom>
            <a:solidFill>
              <a:srgbClr val="FFFF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3" name="Стрелка вниз 72"/>
          <p:cNvSpPr/>
          <p:nvPr/>
        </p:nvSpPr>
        <p:spPr>
          <a:xfrm rot="5400000">
            <a:off x="9137871" y="4392573"/>
            <a:ext cx="226426" cy="28455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трелка вниз 73"/>
          <p:cNvSpPr/>
          <p:nvPr/>
        </p:nvSpPr>
        <p:spPr>
          <a:xfrm rot="8675414" flipV="1">
            <a:off x="10645695" y="2046110"/>
            <a:ext cx="269942" cy="2264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трелка вниз 74"/>
          <p:cNvSpPr/>
          <p:nvPr/>
        </p:nvSpPr>
        <p:spPr>
          <a:xfrm flipV="1">
            <a:off x="9082621" y="2815937"/>
            <a:ext cx="307279" cy="654050"/>
          </a:xfrm>
          <a:prstGeom prst="downArrow">
            <a:avLst>
              <a:gd name="adj1" fmla="val 50000"/>
              <a:gd name="adj2" fmla="val 68599"/>
            </a:avLst>
          </a:prstGeom>
          <a:solidFill>
            <a:srgbClr val="FFFF00"/>
          </a:solidFill>
          <a:ln>
            <a:solidFill>
              <a:srgbClr val="B87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6" name="Группа 75"/>
          <p:cNvGrpSpPr/>
          <p:nvPr/>
        </p:nvGrpSpPr>
        <p:grpSpPr>
          <a:xfrm>
            <a:off x="8430508" y="3455314"/>
            <a:ext cx="1716125" cy="1001326"/>
            <a:chOff x="4883409" y="3001194"/>
            <a:chExt cx="1716125" cy="1001326"/>
          </a:xfrm>
        </p:grpSpPr>
        <p:sp>
          <p:nvSpPr>
            <p:cNvPr id="77" name="Дуга 76"/>
            <p:cNvSpPr/>
            <p:nvPr/>
          </p:nvSpPr>
          <p:spPr>
            <a:xfrm rot="1970441" flipV="1">
              <a:off x="4883409" y="3019695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Дуга 77"/>
            <p:cNvSpPr/>
            <p:nvPr/>
          </p:nvSpPr>
          <p:spPr>
            <a:xfrm rot="1970441" flipH="1">
              <a:off x="4895909" y="3001194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9" name="Группа 78"/>
          <p:cNvGrpSpPr/>
          <p:nvPr/>
        </p:nvGrpSpPr>
        <p:grpSpPr>
          <a:xfrm rot="10334487" flipV="1">
            <a:off x="8343412" y="3443199"/>
            <a:ext cx="1716125" cy="1001326"/>
            <a:chOff x="4883409" y="3001194"/>
            <a:chExt cx="1716125" cy="1001326"/>
          </a:xfrm>
        </p:grpSpPr>
        <p:sp>
          <p:nvSpPr>
            <p:cNvPr id="80" name="Дуга 79"/>
            <p:cNvSpPr/>
            <p:nvPr/>
          </p:nvSpPr>
          <p:spPr>
            <a:xfrm rot="1970441" flipV="1">
              <a:off x="4883409" y="3019695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Дуга 80"/>
            <p:cNvSpPr/>
            <p:nvPr/>
          </p:nvSpPr>
          <p:spPr>
            <a:xfrm rot="1970441" flipH="1">
              <a:off x="4895909" y="3001194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82" name="Прямая соединительная линия 81"/>
          <p:cNvCxnSpPr>
            <a:stCxn id="81" idx="0"/>
          </p:cNvCxnSpPr>
          <p:nvPr/>
        </p:nvCxnSpPr>
        <p:spPr>
          <a:xfrm flipV="1">
            <a:off x="8539003" y="3387044"/>
            <a:ext cx="1299421" cy="1092719"/>
          </a:xfrm>
          <a:prstGeom prst="line">
            <a:avLst/>
          </a:prstGeom>
          <a:ln w="571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>
            <a:stCxn id="77" idx="2"/>
            <a:endCxn id="77" idx="0"/>
          </p:cNvCxnSpPr>
          <p:nvPr/>
        </p:nvCxnSpPr>
        <p:spPr>
          <a:xfrm flipH="1" flipV="1">
            <a:off x="8559817" y="3514414"/>
            <a:ext cx="1438181" cy="912755"/>
          </a:xfrm>
          <a:prstGeom prst="line">
            <a:avLst/>
          </a:prstGeom>
          <a:ln w="571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Молния 83"/>
          <p:cNvSpPr/>
          <p:nvPr/>
        </p:nvSpPr>
        <p:spPr>
          <a:xfrm rot="20283373" flipV="1">
            <a:off x="9122802" y="3740352"/>
            <a:ext cx="200511" cy="382628"/>
          </a:xfrm>
          <a:prstGeom prst="lightningBolt">
            <a:avLst/>
          </a:prstGeom>
          <a:solidFill>
            <a:srgbClr val="FFFF00"/>
          </a:solidFill>
          <a:ln>
            <a:solidFill>
              <a:srgbClr val="B87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/>
          <p:cNvSpPr txBox="1"/>
          <p:nvPr/>
        </p:nvSpPr>
        <p:spPr>
          <a:xfrm>
            <a:off x="8843786" y="2336512"/>
            <a:ext cx="75854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Идея</a:t>
            </a:r>
            <a:endParaRPr lang="ru-RU" dirty="0"/>
          </a:p>
        </p:txBody>
      </p:sp>
      <p:sp>
        <p:nvSpPr>
          <p:cNvPr id="86" name="TextBox 85"/>
          <p:cNvSpPr txBox="1"/>
          <p:nvPr/>
        </p:nvSpPr>
        <p:spPr>
          <a:xfrm rot="7212456">
            <a:off x="10170318" y="4534312"/>
            <a:ext cx="99097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Знание</a:t>
            </a:r>
            <a:endParaRPr lang="ru-RU" dirty="0"/>
          </a:p>
        </p:txBody>
      </p:sp>
      <p:sp>
        <p:nvSpPr>
          <p:cNvPr id="87" name="TextBox 86"/>
          <p:cNvSpPr txBox="1"/>
          <p:nvPr/>
        </p:nvSpPr>
        <p:spPr>
          <a:xfrm rot="14532896">
            <a:off x="7173341" y="4529123"/>
            <a:ext cx="120417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Культура</a:t>
            </a:r>
            <a:endParaRPr lang="ru-RU" dirty="0"/>
          </a:p>
        </p:txBody>
      </p:sp>
      <p:sp>
        <p:nvSpPr>
          <p:cNvPr id="88" name="Стрелка вниз 87"/>
          <p:cNvSpPr/>
          <p:nvPr/>
        </p:nvSpPr>
        <p:spPr>
          <a:xfrm rot="12924586">
            <a:off x="7474776" y="2004496"/>
            <a:ext cx="269942" cy="2264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50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009F9E1-BAB4-4598-8B82-86DB0B3EAD0F}"/>
              </a:ext>
            </a:extLst>
          </p:cNvPr>
          <p:cNvSpPr/>
          <p:nvPr/>
        </p:nvSpPr>
        <p:spPr>
          <a:xfrm>
            <a:off x="545095" y="1223650"/>
            <a:ext cx="5567507" cy="4625607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DAD6113-66A1-4922-9826-0ABDE0E96CC6}"/>
              </a:ext>
            </a:extLst>
          </p:cNvPr>
          <p:cNvSpPr txBox="1"/>
          <p:nvPr/>
        </p:nvSpPr>
        <p:spPr>
          <a:xfrm>
            <a:off x="408455" y="551619"/>
            <a:ext cx="9197713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Перспективы </a:t>
            </a:r>
            <a:r>
              <a:rPr lang="ru-RU" sz="5400" b="1" kern="1200" dirty="0">
                <a:solidFill>
                  <a:schemeClr val="tx1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проекта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6F7C605-B778-4729-9D39-0D152108476B}"/>
              </a:ext>
            </a:extLst>
          </p:cNvPr>
          <p:cNvSpPr txBox="1"/>
          <p:nvPr/>
        </p:nvSpPr>
        <p:spPr>
          <a:xfrm>
            <a:off x="6485213" y="1386704"/>
            <a:ext cx="4617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Для реализации необходимо  сообщество коллег-педагогов юных изобретателей.</a:t>
            </a:r>
            <a:endParaRPr lang="ru-RU" sz="2000" dirty="0"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FA2677C4-C6B2-4A61-8DB1-81B7EE48094E}"/>
              </a:ext>
            </a:extLst>
          </p:cNvPr>
          <p:cNvSpPr/>
          <p:nvPr/>
        </p:nvSpPr>
        <p:spPr>
          <a:xfrm>
            <a:off x="6391913" y="1223651"/>
            <a:ext cx="5567507" cy="345646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7CCB60A-190C-497F-A031-C78D47BD955C}"/>
              </a:ext>
            </a:extLst>
          </p:cNvPr>
          <p:cNvSpPr txBox="1"/>
          <p:nvPr/>
        </p:nvSpPr>
        <p:spPr>
          <a:xfrm>
            <a:off x="712018" y="1386704"/>
            <a:ext cx="461724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Мультимедийная реализация генератора</a:t>
            </a: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Реализация генератора в форме методического конструктора образовательных и рабочих программ технической направленности</a:t>
            </a: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Продвижение генератора в педагогическом пространстве «Мир вокруг», как основного инструмента функциональной грамотности человека в окружающем мире.</a:t>
            </a:r>
            <a:endParaRPr lang="ru-RU" sz="2000" dirty="0">
              <a:solidFill>
                <a:schemeClr val="bg1"/>
              </a:solidFill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23C6D8CE-2216-4D90-8494-A0AEBC189270}"/>
              </a:ext>
            </a:extLst>
          </p:cNvPr>
          <p:cNvCxnSpPr>
            <a:cxnSpLocks/>
          </p:cNvCxnSpPr>
          <p:nvPr/>
        </p:nvCxnSpPr>
        <p:spPr>
          <a:xfrm>
            <a:off x="6234896" y="1223651"/>
            <a:ext cx="0" cy="34564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11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34"/>
          <p:cNvSpPr txBox="1">
            <a:spLocks noGrp="1"/>
          </p:cNvSpPr>
          <p:nvPr>
            <p:ph type="ctrTitle"/>
          </p:nvPr>
        </p:nvSpPr>
        <p:spPr>
          <a:xfrm>
            <a:off x="483012" y="3640188"/>
            <a:ext cx="5902257" cy="2658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ru-RU" sz="5400" kern="1200" dirty="0" smtClean="0">
                <a:solidFill>
                  <a:srgbClr val="FF9900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Мир вокруг творится человеком, найди в нём свое место и сделай таким, каким хочешь</a:t>
            </a:r>
            <a:endParaRPr sz="5400" kern="1200" dirty="0">
              <a:solidFill>
                <a:srgbClr val="FF9900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sp>
        <p:nvSpPr>
          <p:cNvPr id="746" name="Google Shape;746;p34"/>
          <p:cNvSpPr/>
          <p:nvPr/>
        </p:nvSpPr>
        <p:spPr>
          <a:xfrm rot="1086862">
            <a:off x="6283744" y="1032712"/>
            <a:ext cx="4185331" cy="5145001"/>
          </a:xfrm>
          <a:custGeom>
            <a:avLst/>
            <a:gdLst/>
            <a:ahLst/>
            <a:cxnLst/>
            <a:rect l="l" t="t" r="r" b="b"/>
            <a:pathLst>
              <a:path w="12460" h="15317" extrusionOk="0">
                <a:moveTo>
                  <a:pt x="4540" y="0"/>
                </a:moveTo>
                <a:cubicBezTo>
                  <a:pt x="4496" y="0"/>
                  <a:pt x="4452" y="0"/>
                  <a:pt x="4407" y="1"/>
                </a:cubicBezTo>
                <a:cubicBezTo>
                  <a:pt x="3306" y="9"/>
                  <a:pt x="2141" y="185"/>
                  <a:pt x="1302" y="962"/>
                </a:cubicBezTo>
                <a:cubicBezTo>
                  <a:pt x="655" y="1566"/>
                  <a:pt x="324" y="2406"/>
                  <a:pt x="219" y="3270"/>
                </a:cubicBezTo>
                <a:cubicBezTo>
                  <a:pt x="0" y="5081"/>
                  <a:pt x="368" y="7547"/>
                  <a:pt x="865" y="9314"/>
                </a:cubicBezTo>
                <a:cubicBezTo>
                  <a:pt x="1296" y="10890"/>
                  <a:pt x="2253" y="12311"/>
                  <a:pt x="3997" y="12311"/>
                </a:cubicBezTo>
                <a:cubicBezTo>
                  <a:pt x="4062" y="12311"/>
                  <a:pt x="4129" y="12309"/>
                  <a:pt x="4198" y="12305"/>
                </a:cubicBezTo>
                <a:cubicBezTo>
                  <a:pt x="4722" y="12269"/>
                  <a:pt x="5264" y="12189"/>
                  <a:pt x="5805" y="12084"/>
                </a:cubicBezTo>
                <a:lnTo>
                  <a:pt x="5805" y="12084"/>
                </a:lnTo>
                <a:cubicBezTo>
                  <a:pt x="5824" y="13081"/>
                  <a:pt x="5744" y="14089"/>
                  <a:pt x="5562" y="15075"/>
                </a:cubicBezTo>
                <a:cubicBezTo>
                  <a:pt x="5540" y="15186"/>
                  <a:pt x="5628" y="15317"/>
                  <a:pt x="5739" y="15317"/>
                </a:cubicBezTo>
                <a:cubicBezTo>
                  <a:pt x="5769" y="15317"/>
                  <a:pt x="5801" y="15307"/>
                  <a:pt x="5832" y="15285"/>
                </a:cubicBezTo>
                <a:cubicBezTo>
                  <a:pt x="7406" y="14114"/>
                  <a:pt x="8710" y="12636"/>
                  <a:pt x="9671" y="10930"/>
                </a:cubicBezTo>
                <a:cubicBezTo>
                  <a:pt x="10300" y="10704"/>
                  <a:pt x="10922" y="10406"/>
                  <a:pt x="11350" y="9864"/>
                </a:cubicBezTo>
                <a:cubicBezTo>
                  <a:pt x="11847" y="9226"/>
                  <a:pt x="11996" y="8403"/>
                  <a:pt x="12101" y="7625"/>
                </a:cubicBezTo>
                <a:cubicBezTo>
                  <a:pt x="12303" y="5982"/>
                  <a:pt x="12460" y="4181"/>
                  <a:pt x="12214" y="2536"/>
                </a:cubicBezTo>
                <a:cubicBezTo>
                  <a:pt x="11979" y="1050"/>
                  <a:pt x="10913" y="718"/>
                  <a:pt x="9583" y="464"/>
                </a:cubicBezTo>
                <a:cubicBezTo>
                  <a:pt x="7922" y="158"/>
                  <a:pt x="6235" y="0"/>
                  <a:pt x="45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747" name="Google Shape;747;p34"/>
          <p:cNvGrpSpPr/>
          <p:nvPr/>
        </p:nvGrpSpPr>
        <p:grpSpPr>
          <a:xfrm>
            <a:off x="6621007" y="1452873"/>
            <a:ext cx="3509995" cy="2917979"/>
            <a:chOff x="5024096" y="1188568"/>
            <a:chExt cx="2822446" cy="2346397"/>
          </a:xfrm>
        </p:grpSpPr>
        <p:grpSp>
          <p:nvGrpSpPr>
            <p:cNvPr id="748" name="Google Shape;748;p34"/>
            <p:cNvGrpSpPr/>
            <p:nvPr/>
          </p:nvGrpSpPr>
          <p:grpSpPr>
            <a:xfrm>
              <a:off x="5901869" y="1771683"/>
              <a:ext cx="1076188" cy="1052711"/>
              <a:chOff x="5736369" y="1599283"/>
              <a:chExt cx="1076188" cy="1052711"/>
            </a:xfrm>
          </p:grpSpPr>
          <p:sp>
            <p:nvSpPr>
              <p:cNvPr id="749" name="Google Shape;749;p34"/>
              <p:cNvSpPr/>
              <p:nvPr/>
            </p:nvSpPr>
            <p:spPr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0" name="Google Shape;750;p34"/>
              <p:cNvSpPr/>
              <p:nvPr/>
            </p:nvSpPr>
            <p:spPr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1" name="Google Shape;751;p34"/>
              <p:cNvSpPr/>
              <p:nvPr/>
            </p:nvSpPr>
            <p:spPr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2" name="Google Shape;752;p34"/>
              <p:cNvSpPr/>
              <p:nvPr/>
            </p:nvSpPr>
            <p:spPr>
              <a:xfrm>
                <a:off x="5738691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3" name="Google Shape;753;p34"/>
              <p:cNvSpPr/>
              <p:nvPr/>
            </p:nvSpPr>
            <p:spPr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4" name="Google Shape;754;p34"/>
              <p:cNvSpPr/>
              <p:nvPr/>
            </p:nvSpPr>
            <p:spPr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5" name="Google Shape;755;p34"/>
              <p:cNvSpPr/>
              <p:nvPr/>
            </p:nvSpPr>
            <p:spPr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6" name="Google Shape;756;p34"/>
              <p:cNvSpPr/>
              <p:nvPr/>
            </p:nvSpPr>
            <p:spPr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7" name="Google Shape;757;p34"/>
              <p:cNvSpPr/>
              <p:nvPr/>
            </p:nvSpPr>
            <p:spPr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8" name="Google Shape;758;p34"/>
              <p:cNvSpPr/>
              <p:nvPr/>
            </p:nvSpPr>
            <p:spPr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9" name="Google Shape;759;p34"/>
              <p:cNvSpPr/>
              <p:nvPr/>
            </p:nvSpPr>
            <p:spPr>
              <a:xfrm>
                <a:off x="6297813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0" name="Google Shape;760;p34"/>
              <p:cNvSpPr/>
              <p:nvPr/>
            </p:nvSpPr>
            <p:spPr>
              <a:xfrm>
                <a:off x="6650006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1" name="Google Shape;761;p34"/>
              <p:cNvSpPr/>
              <p:nvPr/>
            </p:nvSpPr>
            <p:spPr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2" name="Google Shape;762;p34"/>
              <p:cNvSpPr/>
              <p:nvPr/>
            </p:nvSpPr>
            <p:spPr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3" name="Google Shape;763;p34"/>
              <p:cNvSpPr/>
              <p:nvPr/>
            </p:nvSpPr>
            <p:spPr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4" name="Google Shape;764;p34"/>
              <p:cNvSpPr/>
              <p:nvPr/>
            </p:nvSpPr>
            <p:spPr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  <p:grpSp>
          <p:nvGrpSpPr>
            <p:cNvPr id="765" name="Google Shape;765;p34"/>
            <p:cNvGrpSpPr/>
            <p:nvPr/>
          </p:nvGrpSpPr>
          <p:grpSpPr>
            <a:xfrm>
              <a:off x="5024096" y="1188568"/>
              <a:ext cx="2822446" cy="2346397"/>
              <a:chOff x="4858596" y="1016168"/>
              <a:chExt cx="2822446" cy="2346397"/>
            </a:xfrm>
          </p:grpSpPr>
          <p:sp>
            <p:nvSpPr>
              <p:cNvPr id="766" name="Google Shape;766;p34"/>
              <p:cNvSpPr/>
              <p:nvPr/>
            </p:nvSpPr>
            <p:spPr>
              <a:xfrm>
                <a:off x="5485835" y="1351588"/>
                <a:ext cx="1574681" cy="1562038"/>
              </a:xfrm>
              <a:custGeom>
                <a:avLst/>
                <a:gdLst/>
                <a:ahLst/>
                <a:cxnLst/>
                <a:rect l="l" t="t" r="r" b="b"/>
                <a:pathLst>
                  <a:path w="6103" h="6054" extrusionOk="0">
                    <a:moveTo>
                      <a:pt x="2484" y="0"/>
                    </a:moveTo>
                    <a:cubicBezTo>
                      <a:pt x="2472" y="0"/>
                      <a:pt x="2461" y="1"/>
                      <a:pt x="2449" y="3"/>
                    </a:cubicBezTo>
                    <a:cubicBezTo>
                      <a:pt x="2353" y="28"/>
                      <a:pt x="2283" y="125"/>
                      <a:pt x="2300" y="230"/>
                    </a:cubicBezTo>
                    <a:cubicBezTo>
                      <a:pt x="2317" y="318"/>
                      <a:pt x="2397" y="379"/>
                      <a:pt x="2493" y="379"/>
                    </a:cubicBezTo>
                    <a:lnTo>
                      <a:pt x="2527" y="379"/>
                    </a:lnTo>
                    <a:cubicBezTo>
                      <a:pt x="2632" y="353"/>
                      <a:pt x="2693" y="257"/>
                      <a:pt x="2676" y="152"/>
                    </a:cubicBezTo>
                    <a:cubicBezTo>
                      <a:pt x="2661" y="59"/>
                      <a:pt x="2576" y="0"/>
                      <a:pt x="2484" y="0"/>
                    </a:cubicBezTo>
                    <a:close/>
                    <a:moveTo>
                      <a:pt x="1948" y="166"/>
                    </a:moveTo>
                    <a:cubicBezTo>
                      <a:pt x="1926" y="166"/>
                      <a:pt x="1903" y="169"/>
                      <a:pt x="1880" y="177"/>
                    </a:cubicBezTo>
                    <a:cubicBezTo>
                      <a:pt x="1784" y="221"/>
                      <a:pt x="1740" y="334"/>
                      <a:pt x="1775" y="431"/>
                    </a:cubicBezTo>
                    <a:cubicBezTo>
                      <a:pt x="1811" y="500"/>
                      <a:pt x="1880" y="544"/>
                      <a:pt x="1950" y="544"/>
                    </a:cubicBezTo>
                    <a:cubicBezTo>
                      <a:pt x="1977" y="544"/>
                      <a:pt x="2002" y="536"/>
                      <a:pt x="2029" y="528"/>
                    </a:cubicBezTo>
                    <a:cubicBezTo>
                      <a:pt x="2126" y="492"/>
                      <a:pt x="2168" y="379"/>
                      <a:pt x="2126" y="282"/>
                    </a:cubicBezTo>
                    <a:cubicBezTo>
                      <a:pt x="2098" y="208"/>
                      <a:pt x="2025" y="166"/>
                      <a:pt x="1948" y="166"/>
                    </a:cubicBezTo>
                    <a:close/>
                    <a:moveTo>
                      <a:pt x="1463" y="433"/>
                    </a:moveTo>
                    <a:cubicBezTo>
                      <a:pt x="1426" y="433"/>
                      <a:pt x="1389" y="444"/>
                      <a:pt x="1356" y="467"/>
                    </a:cubicBezTo>
                    <a:cubicBezTo>
                      <a:pt x="1268" y="519"/>
                      <a:pt x="1242" y="641"/>
                      <a:pt x="1303" y="729"/>
                    </a:cubicBezTo>
                    <a:cubicBezTo>
                      <a:pt x="1339" y="781"/>
                      <a:pt x="1400" y="807"/>
                      <a:pt x="1461" y="807"/>
                    </a:cubicBezTo>
                    <a:cubicBezTo>
                      <a:pt x="1496" y="807"/>
                      <a:pt x="1530" y="798"/>
                      <a:pt x="1566" y="781"/>
                    </a:cubicBezTo>
                    <a:cubicBezTo>
                      <a:pt x="1654" y="721"/>
                      <a:pt x="1671" y="597"/>
                      <a:pt x="1618" y="511"/>
                    </a:cubicBezTo>
                    <a:cubicBezTo>
                      <a:pt x="1580" y="461"/>
                      <a:pt x="1522" y="433"/>
                      <a:pt x="1463" y="433"/>
                    </a:cubicBezTo>
                    <a:close/>
                    <a:moveTo>
                      <a:pt x="4642" y="424"/>
                    </a:moveTo>
                    <a:cubicBezTo>
                      <a:pt x="4579" y="424"/>
                      <a:pt x="4516" y="455"/>
                      <a:pt x="4476" y="511"/>
                    </a:cubicBezTo>
                    <a:cubicBezTo>
                      <a:pt x="4424" y="597"/>
                      <a:pt x="4443" y="710"/>
                      <a:pt x="4529" y="773"/>
                    </a:cubicBezTo>
                    <a:cubicBezTo>
                      <a:pt x="4565" y="798"/>
                      <a:pt x="4600" y="807"/>
                      <a:pt x="4634" y="807"/>
                    </a:cubicBezTo>
                    <a:cubicBezTo>
                      <a:pt x="4705" y="807"/>
                      <a:pt x="4758" y="773"/>
                      <a:pt x="4802" y="721"/>
                    </a:cubicBezTo>
                    <a:cubicBezTo>
                      <a:pt x="4854" y="632"/>
                      <a:pt x="4835" y="519"/>
                      <a:pt x="4749" y="458"/>
                    </a:cubicBezTo>
                    <a:cubicBezTo>
                      <a:pt x="4717" y="435"/>
                      <a:pt x="4679" y="424"/>
                      <a:pt x="4642" y="424"/>
                    </a:cubicBezTo>
                    <a:close/>
                    <a:moveTo>
                      <a:pt x="5073" y="780"/>
                    </a:moveTo>
                    <a:cubicBezTo>
                      <a:pt x="5024" y="780"/>
                      <a:pt x="4976" y="798"/>
                      <a:pt x="4940" y="834"/>
                    </a:cubicBezTo>
                    <a:cubicBezTo>
                      <a:pt x="4863" y="912"/>
                      <a:pt x="4863" y="1035"/>
                      <a:pt x="4940" y="1105"/>
                    </a:cubicBezTo>
                    <a:cubicBezTo>
                      <a:pt x="4976" y="1140"/>
                      <a:pt x="5028" y="1157"/>
                      <a:pt x="5072" y="1157"/>
                    </a:cubicBezTo>
                    <a:cubicBezTo>
                      <a:pt x="5125" y="1157"/>
                      <a:pt x="5169" y="1140"/>
                      <a:pt x="5211" y="1105"/>
                    </a:cubicBezTo>
                    <a:cubicBezTo>
                      <a:pt x="5282" y="1025"/>
                      <a:pt x="5282" y="912"/>
                      <a:pt x="5211" y="834"/>
                    </a:cubicBezTo>
                    <a:cubicBezTo>
                      <a:pt x="5172" y="798"/>
                      <a:pt x="5122" y="780"/>
                      <a:pt x="5073" y="780"/>
                    </a:cubicBezTo>
                    <a:close/>
                    <a:moveTo>
                      <a:pt x="1024" y="790"/>
                    </a:moveTo>
                    <a:cubicBezTo>
                      <a:pt x="975" y="790"/>
                      <a:pt x="927" y="808"/>
                      <a:pt x="892" y="842"/>
                    </a:cubicBezTo>
                    <a:cubicBezTo>
                      <a:pt x="814" y="920"/>
                      <a:pt x="814" y="1035"/>
                      <a:pt x="892" y="1113"/>
                    </a:cubicBezTo>
                    <a:cubicBezTo>
                      <a:pt x="928" y="1149"/>
                      <a:pt x="980" y="1166"/>
                      <a:pt x="1024" y="1166"/>
                    </a:cubicBezTo>
                    <a:cubicBezTo>
                      <a:pt x="1077" y="1166"/>
                      <a:pt x="1119" y="1149"/>
                      <a:pt x="1163" y="1113"/>
                    </a:cubicBezTo>
                    <a:cubicBezTo>
                      <a:pt x="1234" y="1035"/>
                      <a:pt x="1234" y="920"/>
                      <a:pt x="1163" y="842"/>
                    </a:cubicBezTo>
                    <a:cubicBezTo>
                      <a:pt x="1124" y="808"/>
                      <a:pt x="1073" y="790"/>
                      <a:pt x="1024" y="790"/>
                    </a:cubicBezTo>
                    <a:close/>
                    <a:moveTo>
                      <a:pt x="5430" y="1211"/>
                    </a:moveTo>
                    <a:cubicBezTo>
                      <a:pt x="5394" y="1211"/>
                      <a:pt x="5358" y="1222"/>
                      <a:pt x="5326" y="1245"/>
                    </a:cubicBezTo>
                    <a:cubicBezTo>
                      <a:pt x="5238" y="1306"/>
                      <a:pt x="5211" y="1419"/>
                      <a:pt x="5274" y="1508"/>
                    </a:cubicBezTo>
                    <a:cubicBezTo>
                      <a:pt x="5307" y="1568"/>
                      <a:pt x="5368" y="1594"/>
                      <a:pt x="5431" y="1594"/>
                    </a:cubicBezTo>
                    <a:cubicBezTo>
                      <a:pt x="5465" y="1594"/>
                      <a:pt x="5501" y="1585"/>
                      <a:pt x="5536" y="1560"/>
                    </a:cubicBezTo>
                    <a:cubicBezTo>
                      <a:pt x="5622" y="1497"/>
                      <a:pt x="5650" y="1384"/>
                      <a:pt x="5589" y="1298"/>
                    </a:cubicBezTo>
                    <a:cubicBezTo>
                      <a:pt x="5549" y="1242"/>
                      <a:pt x="5490" y="1211"/>
                      <a:pt x="5430" y="1211"/>
                    </a:cubicBezTo>
                    <a:close/>
                    <a:moveTo>
                      <a:pt x="671" y="1220"/>
                    </a:moveTo>
                    <a:cubicBezTo>
                      <a:pt x="608" y="1220"/>
                      <a:pt x="546" y="1251"/>
                      <a:pt x="508" y="1306"/>
                    </a:cubicBezTo>
                    <a:cubicBezTo>
                      <a:pt x="455" y="1392"/>
                      <a:pt x="472" y="1516"/>
                      <a:pt x="560" y="1568"/>
                    </a:cubicBezTo>
                    <a:cubicBezTo>
                      <a:pt x="594" y="1594"/>
                      <a:pt x="630" y="1602"/>
                      <a:pt x="665" y="1602"/>
                    </a:cubicBezTo>
                    <a:cubicBezTo>
                      <a:pt x="726" y="1602"/>
                      <a:pt x="787" y="1568"/>
                      <a:pt x="831" y="1516"/>
                    </a:cubicBezTo>
                    <a:cubicBezTo>
                      <a:pt x="884" y="1428"/>
                      <a:pt x="867" y="1315"/>
                      <a:pt x="779" y="1254"/>
                    </a:cubicBezTo>
                    <a:cubicBezTo>
                      <a:pt x="746" y="1231"/>
                      <a:pt x="708" y="1220"/>
                      <a:pt x="671" y="1220"/>
                    </a:cubicBezTo>
                    <a:close/>
                    <a:moveTo>
                      <a:pt x="5701" y="1709"/>
                    </a:moveTo>
                    <a:cubicBezTo>
                      <a:pt x="5674" y="1709"/>
                      <a:pt x="5648" y="1714"/>
                      <a:pt x="5622" y="1726"/>
                    </a:cubicBezTo>
                    <a:cubicBezTo>
                      <a:pt x="5526" y="1759"/>
                      <a:pt x="5484" y="1875"/>
                      <a:pt x="5517" y="1969"/>
                    </a:cubicBezTo>
                    <a:cubicBezTo>
                      <a:pt x="5553" y="2041"/>
                      <a:pt x="5622" y="2085"/>
                      <a:pt x="5694" y="2085"/>
                    </a:cubicBezTo>
                    <a:cubicBezTo>
                      <a:pt x="5719" y="2085"/>
                      <a:pt x="5746" y="2085"/>
                      <a:pt x="5771" y="2074"/>
                    </a:cubicBezTo>
                    <a:cubicBezTo>
                      <a:pt x="5868" y="2032"/>
                      <a:pt x="5912" y="1917"/>
                      <a:pt x="5876" y="1822"/>
                    </a:cubicBezTo>
                    <a:cubicBezTo>
                      <a:pt x="5844" y="1751"/>
                      <a:pt x="5774" y="1709"/>
                      <a:pt x="5701" y="1709"/>
                    </a:cubicBezTo>
                    <a:close/>
                    <a:moveTo>
                      <a:pt x="399" y="1717"/>
                    </a:moveTo>
                    <a:cubicBezTo>
                      <a:pt x="324" y="1717"/>
                      <a:pt x="259" y="1760"/>
                      <a:pt x="227" y="1831"/>
                    </a:cubicBezTo>
                    <a:cubicBezTo>
                      <a:pt x="193" y="1936"/>
                      <a:pt x="237" y="2041"/>
                      <a:pt x="332" y="2085"/>
                    </a:cubicBezTo>
                    <a:cubicBezTo>
                      <a:pt x="359" y="2093"/>
                      <a:pt x="376" y="2093"/>
                      <a:pt x="403" y="2093"/>
                    </a:cubicBezTo>
                    <a:cubicBezTo>
                      <a:pt x="481" y="2093"/>
                      <a:pt x="552" y="2049"/>
                      <a:pt x="577" y="1980"/>
                    </a:cubicBezTo>
                    <a:cubicBezTo>
                      <a:pt x="621" y="1883"/>
                      <a:pt x="577" y="1770"/>
                      <a:pt x="481" y="1734"/>
                    </a:cubicBezTo>
                    <a:cubicBezTo>
                      <a:pt x="453" y="1723"/>
                      <a:pt x="425" y="1717"/>
                      <a:pt x="399" y="1717"/>
                    </a:cubicBezTo>
                    <a:close/>
                    <a:moveTo>
                      <a:pt x="5869" y="2245"/>
                    </a:moveTo>
                    <a:cubicBezTo>
                      <a:pt x="5854" y="2245"/>
                      <a:pt x="5839" y="2247"/>
                      <a:pt x="5824" y="2251"/>
                    </a:cubicBezTo>
                    <a:cubicBezTo>
                      <a:pt x="5719" y="2267"/>
                      <a:pt x="5658" y="2372"/>
                      <a:pt x="5675" y="2469"/>
                    </a:cubicBezTo>
                    <a:cubicBezTo>
                      <a:pt x="5694" y="2565"/>
                      <a:pt x="5771" y="2626"/>
                      <a:pt x="5859" y="2626"/>
                    </a:cubicBezTo>
                    <a:cubicBezTo>
                      <a:pt x="5876" y="2626"/>
                      <a:pt x="5885" y="2626"/>
                      <a:pt x="5893" y="2618"/>
                    </a:cubicBezTo>
                    <a:cubicBezTo>
                      <a:pt x="5998" y="2599"/>
                      <a:pt x="6069" y="2504"/>
                      <a:pt x="6050" y="2400"/>
                    </a:cubicBezTo>
                    <a:cubicBezTo>
                      <a:pt x="6029" y="2310"/>
                      <a:pt x="5955" y="2245"/>
                      <a:pt x="5869" y="2245"/>
                    </a:cubicBezTo>
                    <a:close/>
                    <a:moveTo>
                      <a:pt x="245" y="2256"/>
                    </a:moveTo>
                    <a:cubicBezTo>
                      <a:pt x="154" y="2256"/>
                      <a:pt x="77" y="2315"/>
                      <a:pt x="52" y="2408"/>
                    </a:cubicBezTo>
                    <a:cubicBezTo>
                      <a:pt x="36" y="2513"/>
                      <a:pt x="105" y="2609"/>
                      <a:pt x="210" y="2635"/>
                    </a:cubicBezTo>
                    <a:lnTo>
                      <a:pt x="246" y="2635"/>
                    </a:lnTo>
                    <a:cubicBezTo>
                      <a:pt x="332" y="2635"/>
                      <a:pt x="411" y="2574"/>
                      <a:pt x="428" y="2477"/>
                    </a:cubicBezTo>
                    <a:cubicBezTo>
                      <a:pt x="447" y="2381"/>
                      <a:pt x="384" y="2276"/>
                      <a:pt x="279" y="2259"/>
                    </a:cubicBezTo>
                    <a:cubicBezTo>
                      <a:pt x="268" y="2257"/>
                      <a:pt x="256" y="2256"/>
                      <a:pt x="245" y="2256"/>
                    </a:cubicBezTo>
                    <a:close/>
                    <a:moveTo>
                      <a:pt x="5920" y="2800"/>
                    </a:moveTo>
                    <a:cubicBezTo>
                      <a:pt x="5815" y="2800"/>
                      <a:pt x="5727" y="2888"/>
                      <a:pt x="5727" y="2993"/>
                    </a:cubicBezTo>
                    <a:lnTo>
                      <a:pt x="5727" y="3002"/>
                    </a:lnTo>
                    <a:cubicBezTo>
                      <a:pt x="5727" y="3107"/>
                      <a:pt x="5815" y="3186"/>
                      <a:pt x="5920" y="3186"/>
                    </a:cubicBezTo>
                    <a:cubicBezTo>
                      <a:pt x="6025" y="3186"/>
                      <a:pt x="6103" y="3107"/>
                      <a:pt x="6103" y="3002"/>
                    </a:cubicBezTo>
                    <a:lnTo>
                      <a:pt x="6103" y="2993"/>
                    </a:lnTo>
                    <a:cubicBezTo>
                      <a:pt x="6103" y="2888"/>
                      <a:pt x="6025" y="2800"/>
                      <a:pt x="5920" y="2800"/>
                    </a:cubicBezTo>
                    <a:close/>
                    <a:moveTo>
                      <a:pt x="193" y="2809"/>
                    </a:moveTo>
                    <a:cubicBezTo>
                      <a:pt x="88" y="2809"/>
                      <a:pt x="0" y="2897"/>
                      <a:pt x="0" y="3002"/>
                    </a:cubicBezTo>
                    <a:cubicBezTo>
                      <a:pt x="0" y="3107"/>
                      <a:pt x="88" y="3195"/>
                      <a:pt x="193" y="3195"/>
                    </a:cubicBezTo>
                    <a:cubicBezTo>
                      <a:pt x="298" y="3195"/>
                      <a:pt x="376" y="3107"/>
                      <a:pt x="376" y="3002"/>
                    </a:cubicBezTo>
                    <a:cubicBezTo>
                      <a:pt x="376" y="2897"/>
                      <a:pt x="298" y="2809"/>
                      <a:pt x="193" y="2809"/>
                    </a:cubicBezTo>
                    <a:close/>
                    <a:moveTo>
                      <a:pt x="5872" y="3367"/>
                    </a:moveTo>
                    <a:cubicBezTo>
                      <a:pt x="5778" y="3367"/>
                      <a:pt x="5692" y="3431"/>
                      <a:pt x="5675" y="3518"/>
                    </a:cubicBezTo>
                    <a:cubicBezTo>
                      <a:pt x="5658" y="3623"/>
                      <a:pt x="5719" y="3728"/>
                      <a:pt x="5824" y="3745"/>
                    </a:cubicBezTo>
                    <a:lnTo>
                      <a:pt x="5859" y="3745"/>
                    </a:lnTo>
                    <a:cubicBezTo>
                      <a:pt x="5956" y="3745"/>
                      <a:pt x="6034" y="3684"/>
                      <a:pt x="6050" y="3596"/>
                    </a:cubicBezTo>
                    <a:cubicBezTo>
                      <a:pt x="6069" y="3491"/>
                      <a:pt x="5998" y="3396"/>
                      <a:pt x="5903" y="3369"/>
                    </a:cubicBezTo>
                    <a:cubicBezTo>
                      <a:pt x="5893" y="3367"/>
                      <a:pt x="5882" y="3367"/>
                      <a:pt x="5872" y="3367"/>
                    </a:cubicBezTo>
                    <a:close/>
                    <a:moveTo>
                      <a:pt x="250" y="3372"/>
                    </a:moveTo>
                    <a:cubicBezTo>
                      <a:pt x="237" y="3372"/>
                      <a:pt x="223" y="3374"/>
                      <a:pt x="210" y="3377"/>
                    </a:cubicBezTo>
                    <a:cubicBezTo>
                      <a:pt x="105" y="3396"/>
                      <a:pt x="36" y="3491"/>
                      <a:pt x="61" y="3596"/>
                    </a:cubicBezTo>
                    <a:cubicBezTo>
                      <a:pt x="80" y="3684"/>
                      <a:pt x="157" y="3753"/>
                      <a:pt x="246" y="3753"/>
                    </a:cubicBezTo>
                    <a:cubicBezTo>
                      <a:pt x="254" y="3753"/>
                      <a:pt x="271" y="3753"/>
                      <a:pt x="279" y="3745"/>
                    </a:cubicBezTo>
                    <a:cubicBezTo>
                      <a:pt x="384" y="3728"/>
                      <a:pt x="455" y="3623"/>
                      <a:pt x="428" y="3526"/>
                    </a:cubicBezTo>
                    <a:cubicBezTo>
                      <a:pt x="414" y="3436"/>
                      <a:pt x="334" y="3372"/>
                      <a:pt x="250" y="3372"/>
                    </a:cubicBezTo>
                    <a:close/>
                    <a:moveTo>
                      <a:pt x="401" y="3909"/>
                    </a:moveTo>
                    <a:cubicBezTo>
                      <a:pt x="378" y="3909"/>
                      <a:pt x="354" y="3913"/>
                      <a:pt x="332" y="3921"/>
                    </a:cubicBezTo>
                    <a:cubicBezTo>
                      <a:pt x="237" y="3963"/>
                      <a:pt x="193" y="4078"/>
                      <a:pt x="227" y="4173"/>
                    </a:cubicBezTo>
                    <a:cubicBezTo>
                      <a:pt x="262" y="4244"/>
                      <a:pt x="332" y="4288"/>
                      <a:pt x="411" y="4288"/>
                    </a:cubicBezTo>
                    <a:cubicBezTo>
                      <a:pt x="428" y="4288"/>
                      <a:pt x="455" y="4288"/>
                      <a:pt x="481" y="4269"/>
                    </a:cubicBezTo>
                    <a:cubicBezTo>
                      <a:pt x="577" y="4236"/>
                      <a:pt x="621" y="4120"/>
                      <a:pt x="586" y="4026"/>
                    </a:cubicBezTo>
                    <a:cubicBezTo>
                      <a:pt x="552" y="3952"/>
                      <a:pt x="477" y="3909"/>
                      <a:pt x="401" y="3909"/>
                    </a:cubicBezTo>
                    <a:close/>
                    <a:moveTo>
                      <a:pt x="5699" y="3905"/>
                    </a:moveTo>
                    <a:cubicBezTo>
                      <a:pt x="5624" y="3905"/>
                      <a:pt x="5553" y="3953"/>
                      <a:pt x="5526" y="4026"/>
                    </a:cubicBezTo>
                    <a:cubicBezTo>
                      <a:pt x="5484" y="4120"/>
                      <a:pt x="5526" y="4225"/>
                      <a:pt x="5622" y="4269"/>
                    </a:cubicBezTo>
                    <a:cubicBezTo>
                      <a:pt x="5650" y="4278"/>
                      <a:pt x="5675" y="4288"/>
                      <a:pt x="5702" y="4288"/>
                    </a:cubicBezTo>
                    <a:cubicBezTo>
                      <a:pt x="5771" y="4288"/>
                      <a:pt x="5841" y="4244"/>
                      <a:pt x="5876" y="4164"/>
                    </a:cubicBezTo>
                    <a:cubicBezTo>
                      <a:pt x="5912" y="4068"/>
                      <a:pt x="5868" y="3955"/>
                      <a:pt x="5771" y="3921"/>
                    </a:cubicBezTo>
                    <a:cubicBezTo>
                      <a:pt x="5748" y="3910"/>
                      <a:pt x="5723" y="3905"/>
                      <a:pt x="5699" y="3905"/>
                    </a:cubicBezTo>
                    <a:close/>
                    <a:moveTo>
                      <a:pt x="5436" y="4402"/>
                    </a:moveTo>
                    <a:cubicBezTo>
                      <a:pt x="5374" y="4402"/>
                      <a:pt x="5312" y="4431"/>
                      <a:pt x="5274" y="4479"/>
                    </a:cubicBezTo>
                    <a:cubicBezTo>
                      <a:pt x="5221" y="4567"/>
                      <a:pt x="5238" y="4689"/>
                      <a:pt x="5326" y="4750"/>
                    </a:cubicBezTo>
                    <a:cubicBezTo>
                      <a:pt x="5360" y="4769"/>
                      <a:pt x="5396" y="4777"/>
                      <a:pt x="5431" y="4777"/>
                    </a:cubicBezTo>
                    <a:cubicBezTo>
                      <a:pt x="5492" y="4777"/>
                      <a:pt x="5553" y="4750"/>
                      <a:pt x="5597" y="4698"/>
                    </a:cubicBezTo>
                    <a:cubicBezTo>
                      <a:pt x="5650" y="4611"/>
                      <a:pt x="5631" y="4488"/>
                      <a:pt x="5545" y="4435"/>
                    </a:cubicBezTo>
                    <a:cubicBezTo>
                      <a:pt x="5512" y="4412"/>
                      <a:pt x="5474" y="4402"/>
                      <a:pt x="5436" y="4402"/>
                    </a:cubicBezTo>
                    <a:close/>
                    <a:moveTo>
                      <a:pt x="672" y="4402"/>
                    </a:moveTo>
                    <a:cubicBezTo>
                      <a:pt x="637" y="4402"/>
                      <a:pt x="601" y="4413"/>
                      <a:pt x="569" y="4435"/>
                    </a:cubicBezTo>
                    <a:cubicBezTo>
                      <a:pt x="481" y="4498"/>
                      <a:pt x="455" y="4611"/>
                      <a:pt x="516" y="4698"/>
                    </a:cubicBezTo>
                    <a:cubicBezTo>
                      <a:pt x="552" y="4750"/>
                      <a:pt x="613" y="4786"/>
                      <a:pt x="674" y="4786"/>
                    </a:cubicBezTo>
                    <a:cubicBezTo>
                      <a:pt x="709" y="4786"/>
                      <a:pt x="743" y="4769"/>
                      <a:pt x="779" y="4750"/>
                    </a:cubicBezTo>
                    <a:cubicBezTo>
                      <a:pt x="867" y="4689"/>
                      <a:pt x="892" y="4576"/>
                      <a:pt x="831" y="4488"/>
                    </a:cubicBezTo>
                    <a:cubicBezTo>
                      <a:pt x="793" y="4433"/>
                      <a:pt x="733" y="4402"/>
                      <a:pt x="672" y="4402"/>
                    </a:cubicBezTo>
                    <a:close/>
                    <a:moveTo>
                      <a:pt x="1031" y="4839"/>
                    </a:moveTo>
                    <a:cubicBezTo>
                      <a:pt x="982" y="4839"/>
                      <a:pt x="932" y="4856"/>
                      <a:pt x="892" y="4891"/>
                    </a:cubicBezTo>
                    <a:cubicBezTo>
                      <a:pt x="823" y="4970"/>
                      <a:pt x="823" y="5084"/>
                      <a:pt x="892" y="5161"/>
                    </a:cubicBezTo>
                    <a:cubicBezTo>
                      <a:pt x="936" y="5197"/>
                      <a:pt x="980" y="5214"/>
                      <a:pt x="1033" y="5214"/>
                    </a:cubicBezTo>
                    <a:cubicBezTo>
                      <a:pt x="1077" y="5214"/>
                      <a:pt x="1129" y="5197"/>
                      <a:pt x="1163" y="5161"/>
                    </a:cubicBezTo>
                    <a:cubicBezTo>
                      <a:pt x="1242" y="5084"/>
                      <a:pt x="1242" y="4970"/>
                      <a:pt x="1163" y="4891"/>
                    </a:cubicBezTo>
                    <a:cubicBezTo>
                      <a:pt x="1128" y="4856"/>
                      <a:pt x="1080" y="4839"/>
                      <a:pt x="1031" y="4839"/>
                    </a:cubicBezTo>
                    <a:close/>
                    <a:moveTo>
                      <a:pt x="5080" y="4832"/>
                    </a:moveTo>
                    <a:cubicBezTo>
                      <a:pt x="5030" y="4832"/>
                      <a:pt x="4980" y="4852"/>
                      <a:pt x="4940" y="4891"/>
                    </a:cubicBezTo>
                    <a:cubicBezTo>
                      <a:pt x="4871" y="4960"/>
                      <a:pt x="4871" y="5084"/>
                      <a:pt x="4940" y="5161"/>
                    </a:cubicBezTo>
                    <a:cubicBezTo>
                      <a:pt x="4984" y="5197"/>
                      <a:pt x="5028" y="5214"/>
                      <a:pt x="5081" y="5214"/>
                    </a:cubicBezTo>
                    <a:cubicBezTo>
                      <a:pt x="5125" y="5214"/>
                      <a:pt x="5177" y="5197"/>
                      <a:pt x="5211" y="5161"/>
                    </a:cubicBezTo>
                    <a:cubicBezTo>
                      <a:pt x="5291" y="5084"/>
                      <a:pt x="5291" y="4960"/>
                      <a:pt x="5211" y="4891"/>
                    </a:cubicBezTo>
                    <a:cubicBezTo>
                      <a:pt x="5176" y="4852"/>
                      <a:pt x="5129" y="4832"/>
                      <a:pt x="5080" y="4832"/>
                    </a:cubicBezTo>
                    <a:close/>
                    <a:moveTo>
                      <a:pt x="1462" y="5189"/>
                    </a:moveTo>
                    <a:cubicBezTo>
                      <a:pt x="1401" y="5189"/>
                      <a:pt x="1342" y="5220"/>
                      <a:pt x="1303" y="5275"/>
                    </a:cubicBezTo>
                    <a:cubicBezTo>
                      <a:pt x="1251" y="5363"/>
                      <a:pt x="1268" y="5484"/>
                      <a:pt x="1356" y="5537"/>
                    </a:cubicBezTo>
                    <a:cubicBezTo>
                      <a:pt x="1391" y="5564"/>
                      <a:pt x="1425" y="5573"/>
                      <a:pt x="1461" y="5573"/>
                    </a:cubicBezTo>
                    <a:cubicBezTo>
                      <a:pt x="1522" y="5573"/>
                      <a:pt x="1582" y="5547"/>
                      <a:pt x="1618" y="5484"/>
                    </a:cubicBezTo>
                    <a:cubicBezTo>
                      <a:pt x="1679" y="5398"/>
                      <a:pt x="1654" y="5285"/>
                      <a:pt x="1566" y="5222"/>
                    </a:cubicBezTo>
                    <a:cubicBezTo>
                      <a:pt x="1533" y="5200"/>
                      <a:pt x="1497" y="5189"/>
                      <a:pt x="1462" y="5189"/>
                    </a:cubicBezTo>
                    <a:close/>
                    <a:moveTo>
                      <a:pt x="4644" y="5189"/>
                    </a:moveTo>
                    <a:cubicBezTo>
                      <a:pt x="4608" y="5189"/>
                      <a:pt x="4571" y="5200"/>
                      <a:pt x="4539" y="5222"/>
                    </a:cubicBezTo>
                    <a:cubicBezTo>
                      <a:pt x="4451" y="5285"/>
                      <a:pt x="4424" y="5398"/>
                      <a:pt x="4487" y="5484"/>
                    </a:cubicBezTo>
                    <a:cubicBezTo>
                      <a:pt x="4520" y="5537"/>
                      <a:pt x="4581" y="5573"/>
                      <a:pt x="4644" y="5573"/>
                    </a:cubicBezTo>
                    <a:cubicBezTo>
                      <a:pt x="4678" y="5573"/>
                      <a:pt x="4722" y="5564"/>
                      <a:pt x="4749" y="5537"/>
                    </a:cubicBezTo>
                    <a:cubicBezTo>
                      <a:pt x="4835" y="5476"/>
                      <a:pt x="4863" y="5363"/>
                      <a:pt x="4802" y="5275"/>
                    </a:cubicBezTo>
                    <a:cubicBezTo>
                      <a:pt x="4769" y="5220"/>
                      <a:pt x="4707" y="5189"/>
                      <a:pt x="4644" y="5189"/>
                    </a:cubicBezTo>
                    <a:close/>
                    <a:moveTo>
                      <a:pt x="1960" y="5455"/>
                    </a:moveTo>
                    <a:cubicBezTo>
                      <a:pt x="1884" y="5455"/>
                      <a:pt x="1811" y="5499"/>
                      <a:pt x="1784" y="5573"/>
                    </a:cubicBezTo>
                    <a:cubicBezTo>
                      <a:pt x="1740" y="5669"/>
                      <a:pt x="1792" y="5782"/>
                      <a:pt x="1889" y="5827"/>
                    </a:cubicBezTo>
                    <a:cubicBezTo>
                      <a:pt x="1906" y="5835"/>
                      <a:pt x="1933" y="5835"/>
                      <a:pt x="1958" y="5835"/>
                    </a:cubicBezTo>
                    <a:cubicBezTo>
                      <a:pt x="2029" y="5835"/>
                      <a:pt x="2107" y="5791"/>
                      <a:pt x="2134" y="5722"/>
                    </a:cubicBezTo>
                    <a:cubicBezTo>
                      <a:pt x="2178" y="5625"/>
                      <a:pt x="2126" y="5512"/>
                      <a:pt x="2029" y="5468"/>
                    </a:cubicBezTo>
                    <a:cubicBezTo>
                      <a:pt x="2007" y="5459"/>
                      <a:pt x="1984" y="5455"/>
                      <a:pt x="1960" y="5455"/>
                    </a:cubicBezTo>
                    <a:close/>
                    <a:moveTo>
                      <a:pt x="4145" y="5455"/>
                    </a:moveTo>
                    <a:cubicBezTo>
                      <a:pt x="4121" y="5455"/>
                      <a:pt x="4098" y="5459"/>
                      <a:pt x="4076" y="5468"/>
                    </a:cubicBezTo>
                    <a:cubicBezTo>
                      <a:pt x="3979" y="5512"/>
                      <a:pt x="3935" y="5625"/>
                      <a:pt x="3979" y="5722"/>
                    </a:cubicBezTo>
                    <a:cubicBezTo>
                      <a:pt x="4004" y="5791"/>
                      <a:pt x="4076" y="5835"/>
                      <a:pt x="4153" y="5835"/>
                    </a:cubicBezTo>
                    <a:cubicBezTo>
                      <a:pt x="4172" y="5835"/>
                      <a:pt x="4197" y="5835"/>
                      <a:pt x="4225" y="5818"/>
                    </a:cubicBezTo>
                    <a:cubicBezTo>
                      <a:pt x="4319" y="5782"/>
                      <a:pt x="4363" y="5669"/>
                      <a:pt x="4330" y="5573"/>
                    </a:cubicBezTo>
                    <a:cubicBezTo>
                      <a:pt x="4296" y="5499"/>
                      <a:pt x="4221" y="5455"/>
                      <a:pt x="4145" y="5455"/>
                    </a:cubicBezTo>
                    <a:close/>
                    <a:moveTo>
                      <a:pt x="2492" y="5620"/>
                    </a:moveTo>
                    <a:cubicBezTo>
                      <a:pt x="2403" y="5620"/>
                      <a:pt x="2323" y="5684"/>
                      <a:pt x="2309" y="5774"/>
                    </a:cubicBezTo>
                    <a:cubicBezTo>
                      <a:pt x="2292" y="5879"/>
                      <a:pt x="2353" y="5976"/>
                      <a:pt x="2458" y="5992"/>
                    </a:cubicBezTo>
                    <a:cubicBezTo>
                      <a:pt x="2474" y="6001"/>
                      <a:pt x="2483" y="6001"/>
                      <a:pt x="2493" y="6001"/>
                    </a:cubicBezTo>
                    <a:cubicBezTo>
                      <a:pt x="2588" y="6001"/>
                      <a:pt x="2667" y="5940"/>
                      <a:pt x="2684" y="5843"/>
                    </a:cubicBezTo>
                    <a:cubicBezTo>
                      <a:pt x="2703" y="5738"/>
                      <a:pt x="2632" y="5642"/>
                      <a:pt x="2535" y="5625"/>
                    </a:cubicBezTo>
                    <a:cubicBezTo>
                      <a:pt x="2521" y="5622"/>
                      <a:pt x="2506" y="5620"/>
                      <a:pt x="2492" y="5620"/>
                    </a:cubicBezTo>
                    <a:close/>
                    <a:moveTo>
                      <a:pt x="3619" y="5620"/>
                    </a:moveTo>
                    <a:cubicBezTo>
                      <a:pt x="3605" y="5620"/>
                      <a:pt x="3591" y="5622"/>
                      <a:pt x="3576" y="5625"/>
                    </a:cubicBezTo>
                    <a:cubicBezTo>
                      <a:pt x="3471" y="5642"/>
                      <a:pt x="3402" y="5738"/>
                      <a:pt x="3427" y="5843"/>
                    </a:cubicBezTo>
                    <a:cubicBezTo>
                      <a:pt x="3446" y="5940"/>
                      <a:pt x="3524" y="6001"/>
                      <a:pt x="3612" y="6001"/>
                    </a:cubicBezTo>
                    <a:cubicBezTo>
                      <a:pt x="3629" y="6001"/>
                      <a:pt x="3637" y="6001"/>
                      <a:pt x="3647" y="5992"/>
                    </a:cubicBezTo>
                    <a:cubicBezTo>
                      <a:pt x="3752" y="5976"/>
                      <a:pt x="3822" y="5871"/>
                      <a:pt x="3794" y="5774"/>
                    </a:cubicBezTo>
                    <a:cubicBezTo>
                      <a:pt x="3780" y="5684"/>
                      <a:pt x="3706" y="5620"/>
                      <a:pt x="3619" y="5620"/>
                    </a:cubicBezTo>
                    <a:close/>
                    <a:moveTo>
                      <a:pt x="3051" y="5669"/>
                    </a:moveTo>
                    <a:cubicBezTo>
                      <a:pt x="2947" y="5669"/>
                      <a:pt x="2869" y="5757"/>
                      <a:pt x="2869" y="5862"/>
                    </a:cubicBezTo>
                    <a:cubicBezTo>
                      <a:pt x="2869" y="5967"/>
                      <a:pt x="2947" y="6053"/>
                      <a:pt x="3051" y="6053"/>
                    </a:cubicBezTo>
                    <a:cubicBezTo>
                      <a:pt x="3156" y="6053"/>
                      <a:pt x="3245" y="5967"/>
                      <a:pt x="3245" y="5862"/>
                    </a:cubicBezTo>
                    <a:cubicBezTo>
                      <a:pt x="3245" y="5757"/>
                      <a:pt x="3156" y="5669"/>
                      <a:pt x="3051" y="566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7" name="Google Shape;767;p34"/>
              <p:cNvSpPr/>
              <p:nvPr/>
            </p:nvSpPr>
            <p:spPr>
              <a:xfrm>
                <a:off x="5063977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extrusionOk="0">
                    <a:moveTo>
                      <a:pt x="1727" y="0"/>
                    </a:moveTo>
                    <a:cubicBezTo>
                      <a:pt x="1693" y="0"/>
                      <a:pt x="1663" y="16"/>
                      <a:pt x="1627" y="30"/>
                    </a:cubicBezTo>
                    <a:cubicBezTo>
                      <a:pt x="1538" y="90"/>
                      <a:pt x="1513" y="212"/>
                      <a:pt x="1566" y="300"/>
                    </a:cubicBezTo>
                    <a:cubicBezTo>
                      <a:pt x="1606" y="364"/>
                      <a:pt x="1672" y="396"/>
                      <a:pt x="1738" y="396"/>
                    </a:cubicBezTo>
                    <a:cubicBezTo>
                      <a:pt x="1772" y="396"/>
                      <a:pt x="1806" y="387"/>
                      <a:pt x="1836" y="369"/>
                    </a:cubicBezTo>
                    <a:cubicBezTo>
                      <a:pt x="1933" y="309"/>
                      <a:pt x="1958" y="187"/>
                      <a:pt x="1906" y="90"/>
                    </a:cubicBezTo>
                    <a:cubicBezTo>
                      <a:pt x="1872" y="38"/>
                      <a:pt x="1809" y="2"/>
                      <a:pt x="1748" y="2"/>
                    </a:cubicBezTo>
                    <a:cubicBezTo>
                      <a:pt x="1741" y="1"/>
                      <a:pt x="1734" y="0"/>
                      <a:pt x="1727" y="0"/>
                    </a:cubicBezTo>
                    <a:close/>
                    <a:moveTo>
                      <a:pt x="1251" y="317"/>
                    </a:moveTo>
                    <a:cubicBezTo>
                      <a:pt x="1207" y="317"/>
                      <a:pt x="1163" y="328"/>
                      <a:pt x="1127" y="344"/>
                    </a:cubicBezTo>
                    <a:cubicBezTo>
                      <a:pt x="1033" y="405"/>
                      <a:pt x="1005" y="527"/>
                      <a:pt x="1066" y="623"/>
                    </a:cubicBezTo>
                    <a:cubicBezTo>
                      <a:pt x="1100" y="681"/>
                      <a:pt x="1165" y="711"/>
                      <a:pt x="1232" y="711"/>
                    </a:cubicBezTo>
                    <a:cubicBezTo>
                      <a:pt x="1267" y="711"/>
                      <a:pt x="1304" y="703"/>
                      <a:pt x="1337" y="684"/>
                    </a:cubicBezTo>
                    <a:cubicBezTo>
                      <a:pt x="1434" y="623"/>
                      <a:pt x="1461" y="502"/>
                      <a:pt x="1400" y="414"/>
                    </a:cubicBezTo>
                    <a:cubicBezTo>
                      <a:pt x="1364" y="353"/>
                      <a:pt x="1312" y="328"/>
                      <a:pt x="1251" y="317"/>
                    </a:cubicBezTo>
                    <a:close/>
                    <a:moveTo>
                      <a:pt x="743" y="632"/>
                    </a:moveTo>
                    <a:cubicBezTo>
                      <a:pt x="699" y="632"/>
                      <a:pt x="655" y="642"/>
                      <a:pt x="621" y="667"/>
                    </a:cubicBezTo>
                    <a:cubicBezTo>
                      <a:pt x="533" y="720"/>
                      <a:pt x="498" y="842"/>
                      <a:pt x="561" y="938"/>
                    </a:cubicBezTo>
                    <a:cubicBezTo>
                      <a:pt x="599" y="1000"/>
                      <a:pt x="663" y="1033"/>
                      <a:pt x="726" y="1033"/>
                    </a:cubicBezTo>
                    <a:cubicBezTo>
                      <a:pt x="763" y="1033"/>
                      <a:pt x="799" y="1022"/>
                      <a:pt x="831" y="999"/>
                    </a:cubicBezTo>
                    <a:cubicBezTo>
                      <a:pt x="928" y="938"/>
                      <a:pt x="953" y="816"/>
                      <a:pt x="892" y="728"/>
                    </a:cubicBezTo>
                    <a:cubicBezTo>
                      <a:pt x="865" y="667"/>
                      <a:pt x="804" y="642"/>
                      <a:pt x="743" y="632"/>
                    </a:cubicBezTo>
                    <a:close/>
                    <a:moveTo>
                      <a:pt x="246" y="947"/>
                    </a:moveTo>
                    <a:cubicBezTo>
                      <a:pt x="202" y="947"/>
                      <a:pt x="158" y="957"/>
                      <a:pt x="122" y="982"/>
                    </a:cubicBezTo>
                    <a:cubicBezTo>
                      <a:pt x="25" y="1043"/>
                      <a:pt x="0" y="1167"/>
                      <a:pt x="61" y="1253"/>
                    </a:cubicBezTo>
                    <a:cubicBezTo>
                      <a:pt x="94" y="1314"/>
                      <a:pt x="156" y="1348"/>
                      <a:pt x="221" y="1348"/>
                    </a:cubicBezTo>
                    <a:cubicBezTo>
                      <a:pt x="258" y="1348"/>
                      <a:pt x="297" y="1337"/>
                      <a:pt x="332" y="1314"/>
                    </a:cubicBezTo>
                    <a:cubicBezTo>
                      <a:pt x="420" y="1261"/>
                      <a:pt x="456" y="1140"/>
                      <a:pt x="393" y="1043"/>
                    </a:cubicBezTo>
                    <a:cubicBezTo>
                      <a:pt x="359" y="991"/>
                      <a:pt x="298" y="957"/>
                      <a:pt x="246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8" name="Google Shape;768;p34"/>
              <p:cNvSpPr/>
              <p:nvPr/>
            </p:nvSpPr>
            <p:spPr>
              <a:xfrm>
                <a:off x="4858596" y="2428029"/>
                <a:ext cx="557576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850" extrusionOk="0">
                    <a:moveTo>
                      <a:pt x="1934" y="1"/>
                    </a:moveTo>
                    <a:cubicBezTo>
                      <a:pt x="1923" y="1"/>
                      <a:pt x="1906" y="11"/>
                      <a:pt x="1890" y="11"/>
                    </a:cubicBezTo>
                    <a:cubicBezTo>
                      <a:pt x="1785" y="37"/>
                      <a:pt x="1724" y="150"/>
                      <a:pt x="1749" y="255"/>
                    </a:cubicBezTo>
                    <a:cubicBezTo>
                      <a:pt x="1772" y="344"/>
                      <a:pt x="1857" y="401"/>
                      <a:pt x="1946" y="401"/>
                    </a:cubicBezTo>
                    <a:cubicBezTo>
                      <a:pt x="1962" y="401"/>
                      <a:pt x="1979" y="399"/>
                      <a:pt x="1995" y="395"/>
                    </a:cubicBezTo>
                    <a:cubicBezTo>
                      <a:pt x="2099" y="368"/>
                      <a:pt x="2160" y="255"/>
                      <a:pt x="2133" y="150"/>
                    </a:cubicBezTo>
                    <a:cubicBezTo>
                      <a:pt x="2108" y="64"/>
                      <a:pt x="2028" y="1"/>
                      <a:pt x="1934" y="1"/>
                    </a:cubicBezTo>
                    <a:close/>
                    <a:moveTo>
                      <a:pt x="1374" y="157"/>
                    </a:moveTo>
                    <a:cubicBezTo>
                      <a:pt x="1368" y="157"/>
                      <a:pt x="1362" y="158"/>
                      <a:pt x="1357" y="158"/>
                    </a:cubicBezTo>
                    <a:lnTo>
                      <a:pt x="1321" y="158"/>
                    </a:lnTo>
                    <a:cubicBezTo>
                      <a:pt x="1216" y="186"/>
                      <a:pt x="1147" y="299"/>
                      <a:pt x="1180" y="404"/>
                    </a:cubicBezTo>
                    <a:cubicBezTo>
                      <a:pt x="1203" y="493"/>
                      <a:pt x="1282" y="550"/>
                      <a:pt x="1370" y="550"/>
                    </a:cubicBezTo>
                    <a:cubicBezTo>
                      <a:pt x="1385" y="550"/>
                      <a:pt x="1401" y="548"/>
                      <a:pt x="1417" y="544"/>
                    </a:cubicBezTo>
                    <a:cubicBezTo>
                      <a:pt x="1522" y="517"/>
                      <a:pt x="1592" y="412"/>
                      <a:pt x="1556" y="299"/>
                    </a:cubicBezTo>
                    <a:cubicBezTo>
                      <a:pt x="1540" y="216"/>
                      <a:pt x="1462" y="157"/>
                      <a:pt x="1374" y="157"/>
                    </a:cubicBezTo>
                    <a:close/>
                    <a:moveTo>
                      <a:pt x="804" y="306"/>
                    </a:moveTo>
                    <a:cubicBezTo>
                      <a:pt x="798" y="306"/>
                      <a:pt x="793" y="307"/>
                      <a:pt x="788" y="307"/>
                    </a:cubicBezTo>
                    <a:lnTo>
                      <a:pt x="744" y="307"/>
                    </a:lnTo>
                    <a:cubicBezTo>
                      <a:pt x="639" y="343"/>
                      <a:pt x="578" y="448"/>
                      <a:pt x="603" y="553"/>
                    </a:cubicBezTo>
                    <a:cubicBezTo>
                      <a:pt x="626" y="642"/>
                      <a:pt x="705" y="699"/>
                      <a:pt x="793" y="699"/>
                    </a:cubicBezTo>
                    <a:cubicBezTo>
                      <a:pt x="808" y="699"/>
                      <a:pt x="824" y="697"/>
                      <a:pt x="840" y="693"/>
                    </a:cubicBezTo>
                    <a:cubicBezTo>
                      <a:pt x="954" y="666"/>
                      <a:pt x="1014" y="561"/>
                      <a:pt x="989" y="456"/>
                    </a:cubicBezTo>
                    <a:cubicBezTo>
                      <a:pt x="964" y="366"/>
                      <a:pt x="884" y="306"/>
                      <a:pt x="804" y="306"/>
                    </a:cubicBezTo>
                    <a:close/>
                    <a:moveTo>
                      <a:pt x="227" y="455"/>
                    </a:moveTo>
                    <a:cubicBezTo>
                      <a:pt x="221" y="455"/>
                      <a:pt x="216" y="456"/>
                      <a:pt x="211" y="456"/>
                    </a:cubicBezTo>
                    <a:cubicBezTo>
                      <a:pt x="192" y="456"/>
                      <a:pt x="183" y="456"/>
                      <a:pt x="167" y="465"/>
                    </a:cubicBezTo>
                    <a:cubicBezTo>
                      <a:pt x="62" y="492"/>
                      <a:pt x="1" y="597"/>
                      <a:pt x="26" y="702"/>
                    </a:cubicBezTo>
                    <a:cubicBezTo>
                      <a:pt x="48" y="788"/>
                      <a:pt x="128" y="850"/>
                      <a:pt x="214" y="850"/>
                    </a:cubicBezTo>
                    <a:cubicBezTo>
                      <a:pt x="233" y="850"/>
                      <a:pt x="253" y="847"/>
                      <a:pt x="272" y="840"/>
                    </a:cubicBezTo>
                    <a:cubicBezTo>
                      <a:pt x="376" y="815"/>
                      <a:pt x="437" y="710"/>
                      <a:pt x="412" y="605"/>
                    </a:cubicBezTo>
                    <a:cubicBezTo>
                      <a:pt x="387" y="515"/>
                      <a:pt x="307" y="455"/>
                      <a:pt x="227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9" name="Google Shape;769;p34"/>
              <p:cNvSpPr/>
              <p:nvPr/>
            </p:nvSpPr>
            <p:spPr>
              <a:xfrm>
                <a:off x="5357342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extrusionOk="0">
                    <a:moveTo>
                      <a:pt x="1278" y="0"/>
                    </a:moveTo>
                    <a:cubicBezTo>
                      <a:pt x="1218" y="0"/>
                      <a:pt x="1166" y="34"/>
                      <a:pt x="1128" y="80"/>
                    </a:cubicBezTo>
                    <a:cubicBezTo>
                      <a:pt x="1058" y="168"/>
                      <a:pt x="1084" y="290"/>
                      <a:pt x="1172" y="359"/>
                    </a:cubicBezTo>
                    <a:cubicBezTo>
                      <a:pt x="1207" y="384"/>
                      <a:pt x="1247" y="396"/>
                      <a:pt x="1287" y="396"/>
                    </a:cubicBezTo>
                    <a:cubicBezTo>
                      <a:pt x="1347" y="396"/>
                      <a:pt x="1406" y="369"/>
                      <a:pt x="1442" y="317"/>
                    </a:cubicBezTo>
                    <a:cubicBezTo>
                      <a:pt x="1512" y="229"/>
                      <a:pt x="1495" y="107"/>
                      <a:pt x="1407" y="36"/>
                    </a:cubicBezTo>
                    <a:cubicBezTo>
                      <a:pt x="1373" y="19"/>
                      <a:pt x="1337" y="2"/>
                      <a:pt x="1302" y="2"/>
                    </a:cubicBezTo>
                    <a:cubicBezTo>
                      <a:pt x="1294" y="1"/>
                      <a:pt x="1286" y="0"/>
                      <a:pt x="1278" y="0"/>
                    </a:cubicBezTo>
                    <a:close/>
                    <a:moveTo>
                      <a:pt x="945" y="474"/>
                    </a:moveTo>
                    <a:cubicBezTo>
                      <a:pt x="882" y="474"/>
                      <a:pt x="813" y="500"/>
                      <a:pt x="769" y="560"/>
                    </a:cubicBezTo>
                    <a:cubicBezTo>
                      <a:pt x="708" y="649"/>
                      <a:pt x="725" y="770"/>
                      <a:pt x="813" y="831"/>
                    </a:cubicBezTo>
                    <a:cubicBezTo>
                      <a:pt x="850" y="861"/>
                      <a:pt x="892" y="875"/>
                      <a:pt x="935" y="875"/>
                    </a:cubicBezTo>
                    <a:cubicBezTo>
                      <a:pt x="993" y="875"/>
                      <a:pt x="1052" y="848"/>
                      <a:pt x="1092" y="798"/>
                    </a:cubicBezTo>
                    <a:cubicBezTo>
                      <a:pt x="1155" y="709"/>
                      <a:pt x="1136" y="579"/>
                      <a:pt x="1050" y="516"/>
                    </a:cubicBezTo>
                    <a:cubicBezTo>
                      <a:pt x="1014" y="491"/>
                      <a:pt x="979" y="483"/>
                      <a:pt x="945" y="474"/>
                    </a:cubicBezTo>
                    <a:close/>
                    <a:moveTo>
                      <a:pt x="573" y="954"/>
                    </a:moveTo>
                    <a:cubicBezTo>
                      <a:pt x="513" y="954"/>
                      <a:pt x="458" y="986"/>
                      <a:pt x="420" y="1033"/>
                    </a:cubicBezTo>
                    <a:cubicBezTo>
                      <a:pt x="349" y="1121"/>
                      <a:pt x="368" y="1242"/>
                      <a:pt x="454" y="1314"/>
                    </a:cubicBezTo>
                    <a:cubicBezTo>
                      <a:pt x="489" y="1338"/>
                      <a:pt x="530" y="1349"/>
                      <a:pt x="571" y="1349"/>
                    </a:cubicBezTo>
                    <a:cubicBezTo>
                      <a:pt x="634" y="1349"/>
                      <a:pt x="697" y="1322"/>
                      <a:pt x="735" y="1270"/>
                    </a:cubicBezTo>
                    <a:cubicBezTo>
                      <a:pt x="804" y="1182"/>
                      <a:pt x="777" y="1060"/>
                      <a:pt x="691" y="989"/>
                    </a:cubicBezTo>
                    <a:cubicBezTo>
                      <a:pt x="664" y="972"/>
                      <a:pt x="630" y="955"/>
                      <a:pt x="595" y="955"/>
                    </a:cubicBezTo>
                    <a:cubicBezTo>
                      <a:pt x="587" y="954"/>
                      <a:pt x="580" y="954"/>
                      <a:pt x="573" y="954"/>
                    </a:cubicBezTo>
                    <a:close/>
                    <a:moveTo>
                      <a:pt x="236" y="1427"/>
                    </a:moveTo>
                    <a:cubicBezTo>
                      <a:pt x="175" y="1427"/>
                      <a:pt x="106" y="1452"/>
                      <a:pt x="62" y="1513"/>
                    </a:cubicBezTo>
                    <a:cubicBezTo>
                      <a:pt x="1" y="1601"/>
                      <a:pt x="17" y="1723"/>
                      <a:pt x="106" y="1786"/>
                    </a:cubicBezTo>
                    <a:cubicBezTo>
                      <a:pt x="141" y="1815"/>
                      <a:pt x="184" y="1829"/>
                      <a:pt x="226" y="1829"/>
                    </a:cubicBezTo>
                    <a:cubicBezTo>
                      <a:pt x="284" y="1829"/>
                      <a:pt x="341" y="1802"/>
                      <a:pt x="376" y="1750"/>
                    </a:cubicBezTo>
                    <a:cubicBezTo>
                      <a:pt x="446" y="1662"/>
                      <a:pt x="429" y="1532"/>
                      <a:pt x="341" y="1471"/>
                    </a:cubicBezTo>
                    <a:cubicBezTo>
                      <a:pt x="305" y="1444"/>
                      <a:pt x="271" y="1436"/>
                      <a:pt x="23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0" name="Google Shape;770;p34"/>
              <p:cNvSpPr/>
              <p:nvPr/>
            </p:nvSpPr>
            <p:spPr>
              <a:xfrm>
                <a:off x="4941935" y="1370682"/>
                <a:ext cx="517067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288" extrusionOk="0">
                    <a:moveTo>
                      <a:pt x="227" y="1"/>
                    </a:moveTo>
                    <a:cubicBezTo>
                      <a:pt x="157" y="1"/>
                      <a:pt x="89" y="37"/>
                      <a:pt x="53" y="103"/>
                    </a:cubicBezTo>
                    <a:cubicBezTo>
                      <a:pt x="1" y="200"/>
                      <a:pt x="37" y="313"/>
                      <a:pt x="131" y="374"/>
                    </a:cubicBezTo>
                    <a:cubicBezTo>
                      <a:pt x="167" y="393"/>
                      <a:pt x="211" y="401"/>
                      <a:pt x="255" y="401"/>
                    </a:cubicBezTo>
                    <a:cubicBezTo>
                      <a:pt x="307" y="393"/>
                      <a:pt x="368" y="357"/>
                      <a:pt x="393" y="296"/>
                    </a:cubicBezTo>
                    <a:cubicBezTo>
                      <a:pt x="456" y="200"/>
                      <a:pt x="421" y="86"/>
                      <a:pt x="324" y="25"/>
                    </a:cubicBezTo>
                    <a:cubicBezTo>
                      <a:pt x="293" y="9"/>
                      <a:pt x="260" y="1"/>
                      <a:pt x="227" y="1"/>
                    </a:cubicBezTo>
                    <a:close/>
                    <a:moveTo>
                      <a:pt x="745" y="297"/>
                    </a:moveTo>
                    <a:cubicBezTo>
                      <a:pt x="675" y="297"/>
                      <a:pt x="606" y="335"/>
                      <a:pt x="570" y="401"/>
                    </a:cubicBezTo>
                    <a:cubicBezTo>
                      <a:pt x="517" y="489"/>
                      <a:pt x="551" y="611"/>
                      <a:pt x="647" y="663"/>
                    </a:cubicBezTo>
                    <a:cubicBezTo>
                      <a:pt x="674" y="682"/>
                      <a:pt x="705" y="693"/>
                      <a:pt x="733" y="693"/>
                    </a:cubicBezTo>
                    <a:cubicBezTo>
                      <a:pt x="743" y="693"/>
                      <a:pt x="752" y="691"/>
                      <a:pt x="761" y="689"/>
                    </a:cubicBezTo>
                    <a:cubicBezTo>
                      <a:pt x="824" y="689"/>
                      <a:pt x="885" y="655"/>
                      <a:pt x="910" y="594"/>
                    </a:cubicBezTo>
                    <a:cubicBezTo>
                      <a:pt x="971" y="498"/>
                      <a:pt x="937" y="374"/>
                      <a:pt x="840" y="321"/>
                    </a:cubicBezTo>
                    <a:cubicBezTo>
                      <a:pt x="810" y="305"/>
                      <a:pt x="778" y="297"/>
                      <a:pt x="745" y="297"/>
                    </a:cubicBezTo>
                    <a:close/>
                    <a:moveTo>
                      <a:pt x="1260" y="595"/>
                    </a:moveTo>
                    <a:cubicBezTo>
                      <a:pt x="1189" y="595"/>
                      <a:pt x="1122" y="630"/>
                      <a:pt x="1086" y="689"/>
                    </a:cubicBezTo>
                    <a:cubicBezTo>
                      <a:pt x="1034" y="785"/>
                      <a:pt x="1067" y="909"/>
                      <a:pt x="1155" y="961"/>
                    </a:cubicBezTo>
                    <a:cubicBezTo>
                      <a:pt x="1188" y="980"/>
                      <a:pt x="1221" y="990"/>
                      <a:pt x="1250" y="990"/>
                    </a:cubicBezTo>
                    <a:cubicBezTo>
                      <a:pt x="1260" y="990"/>
                      <a:pt x="1269" y="989"/>
                      <a:pt x="1277" y="987"/>
                    </a:cubicBezTo>
                    <a:cubicBezTo>
                      <a:pt x="1338" y="978"/>
                      <a:pt x="1401" y="943"/>
                      <a:pt x="1426" y="890"/>
                    </a:cubicBezTo>
                    <a:cubicBezTo>
                      <a:pt x="1487" y="794"/>
                      <a:pt x="1453" y="672"/>
                      <a:pt x="1357" y="619"/>
                    </a:cubicBezTo>
                    <a:cubicBezTo>
                      <a:pt x="1326" y="603"/>
                      <a:pt x="1292" y="595"/>
                      <a:pt x="1260" y="595"/>
                    </a:cubicBezTo>
                    <a:close/>
                    <a:moveTo>
                      <a:pt x="1768" y="890"/>
                    </a:moveTo>
                    <a:cubicBezTo>
                      <a:pt x="1700" y="890"/>
                      <a:pt x="1635" y="923"/>
                      <a:pt x="1600" y="987"/>
                    </a:cubicBezTo>
                    <a:cubicBezTo>
                      <a:pt x="1548" y="1083"/>
                      <a:pt x="1583" y="1205"/>
                      <a:pt x="1672" y="1257"/>
                    </a:cubicBezTo>
                    <a:cubicBezTo>
                      <a:pt x="1705" y="1278"/>
                      <a:pt x="1737" y="1288"/>
                      <a:pt x="1766" y="1288"/>
                    </a:cubicBezTo>
                    <a:cubicBezTo>
                      <a:pt x="1775" y="1288"/>
                      <a:pt x="1784" y="1287"/>
                      <a:pt x="1793" y="1285"/>
                    </a:cubicBezTo>
                    <a:cubicBezTo>
                      <a:pt x="1854" y="1276"/>
                      <a:pt x="1915" y="1241"/>
                      <a:pt x="1942" y="1188"/>
                    </a:cubicBezTo>
                    <a:cubicBezTo>
                      <a:pt x="2003" y="1092"/>
                      <a:pt x="1967" y="970"/>
                      <a:pt x="1873" y="917"/>
                    </a:cubicBezTo>
                    <a:cubicBezTo>
                      <a:pt x="1840" y="899"/>
                      <a:pt x="1804" y="890"/>
                      <a:pt x="176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1" name="Google Shape;771;p34"/>
              <p:cNvSpPr/>
              <p:nvPr/>
            </p:nvSpPr>
            <p:spPr>
              <a:xfrm>
                <a:off x="5221884" y="1016168"/>
                <a:ext cx="403797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65" h="1786" extrusionOk="0">
                    <a:moveTo>
                      <a:pt x="214" y="1"/>
                    </a:moveTo>
                    <a:cubicBezTo>
                      <a:pt x="171" y="1"/>
                      <a:pt x="129" y="15"/>
                      <a:pt x="95" y="44"/>
                    </a:cubicBezTo>
                    <a:cubicBezTo>
                      <a:pt x="9" y="113"/>
                      <a:pt x="1" y="237"/>
                      <a:pt x="62" y="323"/>
                    </a:cubicBezTo>
                    <a:cubicBezTo>
                      <a:pt x="101" y="369"/>
                      <a:pt x="159" y="396"/>
                      <a:pt x="220" y="396"/>
                    </a:cubicBezTo>
                    <a:cubicBezTo>
                      <a:pt x="228" y="396"/>
                      <a:pt x="236" y="395"/>
                      <a:pt x="244" y="394"/>
                    </a:cubicBezTo>
                    <a:cubicBezTo>
                      <a:pt x="280" y="394"/>
                      <a:pt x="316" y="375"/>
                      <a:pt x="341" y="350"/>
                    </a:cubicBezTo>
                    <a:cubicBezTo>
                      <a:pt x="429" y="289"/>
                      <a:pt x="438" y="157"/>
                      <a:pt x="377" y="79"/>
                    </a:cubicBezTo>
                    <a:cubicBezTo>
                      <a:pt x="335" y="28"/>
                      <a:pt x="274" y="1"/>
                      <a:pt x="214" y="1"/>
                    </a:cubicBezTo>
                    <a:close/>
                    <a:moveTo>
                      <a:pt x="593" y="463"/>
                    </a:moveTo>
                    <a:cubicBezTo>
                      <a:pt x="549" y="463"/>
                      <a:pt x="506" y="477"/>
                      <a:pt x="473" y="507"/>
                    </a:cubicBezTo>
                    <a:cubicBezTo>
                      <a:pt x="385" y="577"/>
                      <a:pt x="368" y="698"/>
                      <a:pt x="438" y="787"/>
                    </a:cubicBezTo>
                    <a:cubicBezTo>
                      <a:pt x="475" y="832"/>
                      <a:pt x="532" y="858"/>
                      <a:pt x="591" y="858"/>
                    </a:cubicBezTo>
                    <a:cubicBezTo>
                      <a:pt x="600" y="858"/>
                      <a:pt x="610" y="857"/>
                      <a:pt x="620" y="856"/>
                    </a:cubicBezTo>
                    <a:cubicBezTo>
                      <a:pt x="656" y="856"/>
                      <a:pt x="691" y="839"/>
                      <a:pt x="717" y="814"/>
                    </a:cubicBezTo>
                    <a:cubicBezTo>
                      <a:pt x="805" y="743"/>
                      <a:pt x="813" y="621"/>
                      <a:pt x="744" y="533"/>
                    </a:cubicBezTo>
                    <a:cubicBezTo>
                      <a:pt x="709" y="488"/>
                      <a:pt x="651" y="463"/>
                      <a:pt x="593" y="463"/>
                    </a:cubicBezTo>
                    <a:close/>
                    <a:moveTo>
                      <a:pt x="970" y="923"/>
                    </a:moveTo>
                    <a:cubicBezTo>
                      <a:pt x="925" y="923"/>
                      <a:pt x="879" y="939"/>
                      <a:pt x="840" y="971"/>
                    </a:cubicBezTo>
                    <a:cubicBezTo>
                      <a:pt x="761" y="1041"/>
                      <a:pt x="744" y="1162"/>
                      <a:pt x="813" y="1250"/>
                    </a:cubicBezTo>
                    <a:cubicBezTo>
                      <a:pt x="852" y="1296"/>
                      <a:pt x="909" y="1321"/>
                      <a:pt x="964" y="1321"/>
                    </a:cubicBezTo>
                    <a:cubicBezTo>
                      <a:pt x="972" y="1321"/>
                      <a:pt x="980" y="1321"/>
                      <a:pt x="987" y="1320"/>
                    </a:cubicBezTo>
                    <a:cubicBezTo>
                      <a:pt x="1023" y="1311"/>
                      <a:pt x="1059" y="1303"/>
                      <a:pt x="1092" y="1276"/>
                    </a:cubicBezTo>
                    <a:cubicBezTo>
                      <a:pt x="1180" y="1206"/>
                      <a:pt x="1189" y="1085"/>
                      <a:pt x="1120" y="996"/>
                    </a:cubicBezTo>
                    <a:cubicBezTo>
                      <a:pt x="1081" y="948"/>
                      <a:pt x="1026" y="923"/>
                      <a:pt x="970" y="923"/>
                    </a:cubicBezTo>
                    <a:close/>
                    <a:moveTo>
                      <a:pt x="1345" y="1387"/>
                    </a:moveTo>
                    <a:cubicBezTo>
                      <a:pt x="1300" y="1387"/>
                      <a:pt x="1254" y="1402"/>
                      <a:pt x="1216" y="1433"/>
                    </a:cubicBezTo>
                    <a:cubicBezTo>
                      <a:pt x="1128" y="1504"/>
                      <a:pt x="1120" y="1626"/>
                      <a:pt x="1189" y="1714"/>
                    </a:cubicBezTo>
                    <a:cubicBezTo>
                      <a:pt x="1227" y="1760"/>
                      <a:pt x="1285" y="1785"/>
                      <a:pt x="1341" y="1785"/>
                    </a:cubicBezTo>
                    <a:cubicBezTo>
                      <a:pt x="1349" y="1785"/>
                      <a:pt x="1357" y="1785"/>
                      <a:pt x="1365" y="1783"/>
                    </a:cubicBezTo>
                    <a:cubicBezTo>
                      <a:pt x="1399" y="1775"/>
                      <a:pt x="1434" y="1767"/>
                      <a:pt x="1470" y="1739"/>
                    </a:cubicBezTo>
                    <a:cubicBezTo>
                      <a:pt x="1548" y="1670"/>
                      <a:pt x="1564" y="1548"/>
                      <a:pt x="1495" y="1460"/>
                    </a:cubicBezTo>
                    <a:cubicBezTo>
                      <a:pt x="1457" y="1411"/>
                      <a:pt x="1401" y="1387"/>
                      <a:pt x="1345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2" name="Google Shape;772;p34"/>
              <p:cNvSpPr/>
              <p:nvPr/>
            </p:nvSpPr>
            <p:spPr>
              <a:xfrm>
                <a:off x="7110050" y="1370682"/>
                <a:ext cx="514745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1995" h="1288" extrusionOk="0">
                    <a:moveTo>
                      <a:pt x="1768" y="1"/>
                    </a:moveTo>
                    <a:cubicBezTo>
                      <a:pt x="1735" y="1"/>
                      <a:pt x="1702" y="9"/>
                      <a:pt x="1671" y="25"/>
                    </a:cubicBezTo>
                    <a:cubicBezTo>
                      <a:pt x="1575" y="86"/>
                      <a:pt x="1550" y="200"/>
                      <a:pt x="1602" y="296"/>
                    </a:cubicBezTo>
                    <a:cubicBezTo>
                      <a:pt x="1636" y="357"/>
                      <a:pt x="1688" y="393"/>
                      <a:pt x="1749" y="401"/>
                    </a:cubicBezTo>
                    <a:cubicBezTo>
                      <a:pt x="1793" y="401"/>
                      <a:pt x="1829" y="393"/>
                      <a:pt x="1873" y="374"/>
                    </a:cubicBezTo>
                    <a:cubicBezTo>
                      <a:pt x="1969" y="313"/>
                      <a:pt x="1995" y="200"/>
                      <a:pt x="1942" y="103"/>
                    </a:cubicBezTo>
                    <a:cubicBezTo>
                      <a:pt x="1906" y="37"/>
                      <a:pt x="1838" y="1"/>
                      <a:pt x="1768" y="1"/>
                    </a:cubicBezTo>
                    <a:close/>
                    <a:moveTo>
                      <a:pt x="1250" y="297"/>
                    </a:moveTo>
                    <a:cubicBezTo>
                      <a:pt x="1218" y="297"/>
                      <a:pt x="1185" y="305"/>
                      <a:pt x="1155" y="321"/>
                    </a:cubicBezTo>
                    <a:cubicBezTo>
                      <a:pt x="1067" y="374"/>
                      <a:pt x="1033" y="498"/>
                      <a:pt x="1086" y="594"/>
                    </a:cubicBezTo>
                    <a:cubicBezTo>
                      <a:pt x="1119" y="655"/>
                      <a:pt x="1172" y="689"/>
                      <a:pt x="1235" y="689"/>
                    </a:cubicBezTo>
                    <a:cubicBezTo>
                      <a:pt x="1246" y="691"/>
                      <a:pt x="1257" y="693"/>
                      <a:pt x="1268" y="693"/>
                    </a:cubicBezTo>
                    <a:cubicBezTo>
                      <a:pt x="1299" y="693"/>
                      <a:pt x="1330" y="682"/>
                      <a:pt x="1357" y="663"/>
                    </a:cubicBezTo>
                    <a:cubicBezTo>
                      <a:pt x="1453" y="611"/>
                      <a:pt x="1487" y="489"/>
                      <a:pt x="1426" y="401"/>
                    </a:cubicBezTo>
                    <a:cubicBezTo>
                      <a:pt x="1390" y="335"/>
                      <a:pt x="1321" y="297"/>
                      <a:pt x="1250" y="297"/>
                    </a:cubicBezTo>
                    <a:close/>
                    <a:moveTo>
                      <a:pt x="736" y="595"/>
                    </a:moveTo>
                    <a:cubicBezTo>
                      <a:pt x="703" y="595"/>
                      <a:pt x="670" y="603"/>
                      <a:pt x="639" y="619"/>
                    </a:cubicBezTo>
                    <a:cubicBezTo>
                      <a:pt x="553" y="672"/>
                      <a:pt x="517" y="794"/>
                      <a:pt x="570" y="890"/>
                    </a:cubicBezTo>
                    <a:cubicBezTo>
                      <a:pt x="605" y="943"/>
                      <a:pt x="658" y="978"/>
                      <a:pt x="719" y="987"/>
                    </a:cubicBezTo>
                    <a:cubicBezTo>
                      <a:pt x="730" y="989"/>
                      <a:pt x="741" y="990"/>
                      <a:pt x="751" y="990"/>
                    </a:cubicBezTo>
                    <a:cubicBezTo>
                      <a:pt x="783" y="990"/>
                      <a:pt x="814" y="980"/>
                      <a:pt x="840" y="961"/>
                    </a:cubicBezTo>
                    <a:cubicBezTo>
                      <a:pt x="937" y="909"/>
                      <a:pt x="973" y="785"/>
                      <a:pt x="910" y="689"/>
                    </a:cubicBezTo>
                    <a:cubicBezTo>
                      <a:pt x="874" y="630"/>
                      <a:pt x="806" y="595"/>
                      <a:pt x="736" y="595"/>
                    </a:cubicBezTo>
                    <a:close/>
                    <a:moveTo>
                      <a:pt x="228" y="890"/>
                    </a:moveTo>
                    <a:cubicBezTo>
                      <a:pt x="192" y="890"/>
                      <a:pt x="156" y="899"/>
                      <a:pt x="123" y="917"/>
                    </a:cubicBezTo>
                    <a:cubicBezTo>
                      <a:pt x="37" y="970"/>
                      <a:pt x="1" y="1092"/>
                      <a:pt x="53" y="1188"/>
                    </a:cubicBezTo>
                    <a:cubicBezTo>
                      <a:pt x="89" y="1241"/>
                      <a:pt x="142" y="1276"/>
                      <a:pt x="202" y="1285"/>
                    </a:cubicBezTo>
                    <a:cubicBezTo>
                      <a:pt x="213" y="1287"/>
                      <a:pt x="224" y="1288"/>
                      <a:pt x="235" y="1288"/>
                    </a:cubicBezTo>
                    <a:cubicBezTo>
                      <a:pt x="268" y="1288"/>
                      <a:pt x="299" y="1278"/>
                      <a:pt x="324" y="1257"/>
                    </a:cubicBezTo>
                    <a:cubicBezTo>
                      <a:pt x="421" y="1205"/>
                      <a:pt x="456" y="1083"/>
                      <a:pt x="395" y="987"/>
                    </a:cubicBezTo>
                    <a:cubicBezTo>
                      <a:pt x="361" y="923"/>
                      <a:pt x="296" y="890"/>
                      <a:pt x="22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3" name="Google Shape;773;p34"/>
              <p:cNvSpPr/>
              <p:nvPr/>
            </p:nvSpPr>
            <p:spPr>
              <a:xfrm>
                <a:off x="6941307" y="1016168"/>
                <a:ext cx="406378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786" extrusionOk="0">
                    <a:moveTo>
                      <a:pt x="1356" y="1"/>
                    </a:moveTo>
                    <a:cubicBezTo>
                      <a:pt x="1297" y="1"/>
                      <a:pt x="1238" y="28"/>
                      <a:pt x="1196" y="79"/>
                    </a:cubicBezTo>
                    <a:cubicBezTo>
                      <a:pt x="1127" y="157"/>
                      <a:pt x="1136" y="289"/>
                      <a:pt x="1224" y="350"/>
                    </a:cubicBezTo>
                    <a:cubicBezTo>
                      <a:pt x="1259" y="375"/>
                      <a:pt x="1293" y="394"/>
                      <a:pt x="1329" y="394"/>
                    </a:cubicBezTo>
                    <a:cubicBezTo>
                      <a:pt x="1336" y="395"/>
                      <a:pt x="1343" y="396"/>
                      <a:pt x="1351" y="396"/>
                    </a:cubicBezTo>
                    <a:cubicBezTo>
                      <a:pt x="1406" y="396"/>
                      <a:pt x="1464" y="369"/>
                      <a:pt x="1503" y="323"/>
                    </a:cubicBezTo>
                    <a:cubicBezTo>
                      <a:pt x="1574" y="237"/>
                      <a:pt x="1555" y="113"/>
                      <a:pt x="1478" y="44"/>
                    </a:cubicBezTo>
                    <a:cubicBezTo>
                      <a:pt x="1441" y="15"/>
                      <a:pt x="1398" y="1"/>
                      <a:pt x="1356" y="1"/>
                    </a:cubicBezTo>
                    <a:close/>
                    <a:moveTo>
                      <a:pt x="977" y="463"/>
                    </a:moveTo>
                    <a:cubicBezTo>
                      <a:pt x="919" y="463"/>
                      <a:pt x="862" y="488"/>
                      <a:pt x="821" y="533"/>
                    </a:cubicBezTo>
                    <a:cubicBezTo>
                      <a:pt x="751" y="621"/>
                      <a:pt x="768" y="743"/>
                      <a:pt x="848" y="814"/>
                    </a:cubicBezTo>
                    <a:cubicBezTo>
                      <a:pt x="882" y="839"/>
                      <a:pt x="917" y="856"/>
                      <a:pt x="953" y="856"/>
                    </a:cubicBezTo>
                    <a:cubicBezTo>
                      <a:pt x="962" y="857"/>
                      <a:pt x="970" y="858"/>
                      <a:pt x="979" y="858"/>
                    </a:cubicBezTo>
                    <a:cubicBezTo>
                      <a:pt x="1033" y="858"/>
                      <a:pt x="1089" y="832"/>
                      <a:pt x="1127" y="787"/>
                    </a:cubicBezTo>
                    <a:cubicBezTo>
                      <a:pt x="1196" y="698"/>
                      <a:pt x="1188" y="577"/>
                      <a:pt x="1102" y="507"/>
                    </a:cubicBezTo>
                    <a:cubicBezTo>
                      <a:pt x="1064" y="477"/>
                      <a:pt x="1021" y="463"/>
                      <a:pt x="977" y="463"/>
                    </a:cubicBezTo>
                    <a:close/>
                    <a:moveTo>
                      <a:pt x="594" y="923"/>
                    </a:moveTo>
                    <a:cubicBezTo>
                      <a:pt x="538" y="923"/>
                      <a:pt x="483" y="948"/>
                      <a:pt x="445" y="996"/>
                    </a:cubicBezTo>
                    <a:cubicBezTo>
                      <a:pt x="376" y="1085"/>
                      <a:pt x="393" y="1206"/>
                      <a:pt x="481" y="1276"/>
                    </a:cubicBezTo>
                    <a:cubicBezTo>
                      <a:pt x="506" y="1303"/>
                      <a:pt x="542" y="1311"/>
                      <a:pt x="577" y="1320"/>
                    </a:cubicBezTo>
                    <a:cubicBezTo>
                      <a:pt x="586" y="1321"/>
                      <a:pt x="595" y="1321"/>
                      <a:pt x="603" y="1321"/>
                    </a:cubicBezTo>
                    <a:cubicBezTo>
                      <a:pt x="662" y="1321"/>
                      <a:pt x="713" y="1296"/>
                      <a:pt x="751" y="1250"/>
                    </a:cubicBezTo>
                    <a:cubicBezTo>
                      <a:pt x="821" y="1162"/>
                      <a:pt x="812" y="1041"/>
                      <a:pt x="724" y="971"/>
                    </a:cubicBezTo>
                    <a:cubicBezTo>
                      <a:pt x="686" y="939"/>
                      <a:pt x="640" y="923"/>
                      <a:pt x="594" y="923"/>
                    </a:cubicBezTo>
                    <a:close/>
                    <a:moveTo>
                      <a:pt x="223" y="1387"/>
                    </a:moveTo>
                    <a:cubicBezTo>
                      <a:pt x="166" y="1387"/>
                      <a:pt x="108" y="1411"/>
                      <a:pt x="69" y="1460"/>
                    </a:cubicBezTo>
                    <a:cubicBezTo>
                      <a:pt x="0" y="1548"/>
                      <a:pt x="17" y="1670"/>
                      <a:pt x="105" y="1739"/>
                    </a:cubicBezTo>
                    <a:cubicBezTo>
                      <a:pt x="130" y="1767"/>
                      <a:pt x="166" y="1775"/>
                      <a:pt x="200" y="1783"/>
                    </a:cubicBezTo>
                    <a:cubicBezTo>
                      <a:pt x="209" y="1785"/>
                      <a:pt x="218" y="1785"/>
                      <a:pt x="226" y="1785"/>
                    </a:cubicBezTo>
                    <a:cubicBezTo>
                      <a:pt x="288" y="1785"/>
                      <a:pt x="346" y="1760"/>
                      <a:pt x="384" y="1714"/>
                    </a:cubicBezTo>
                    <a:cubicBezTo>
                      <a:pt x="445" y="1626"/>
                      <a:pt x="437" y="1504"/>
                      <a:pt x="349" y="1433"/>
                    </a:cubicBezTo>
                    <a:cubicBezTo>
                      <a:pt x="314" y="1402"/>
                      <a:pt x="269" y="1387"/>
                      <a:pt x="223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4" name="Google Shape;774;p34"/>
              <p:cNvSpPr/>
              <p:nvPr/>
            </p:nvSpPr>
            <p:spPr>
              <a:xfrm>
                <a:off x="6970462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extrusionOk="0">
                    <a:moveTo>
                      <a:pt x="228" y="0"/>
                    </a:moveTo>
                    <a:cubicBezTo>
                      <a:pt x="222" y="0"/>
                      <a:pt x="216" y="1"/>
                      <a:pt x="210" y="2"/>
                    </a:cubicBezTo>
                    <a:cubicBezTo>
                      <a:pt x="149" y="2"/>
                      <a:pt x="87" y="38"/>
                      <a:pt x="53" y="90"/>
                    </a:cubicBezTo>
                    <a:cubicBezTo>
                      <a:pt x="0" y="187"/>
                      <a:pt x="26" y="309"/>
                      <a:pt x="114" y="369"/>
                    </a:cubicBezTo>
                    <a:cubicBezTo>
                      <a:pt x="147" y="387"/>
                      <a:pt x="183" y="396"/>
                      <a:pt x="218" y="396"/>
                    </a:cubicBezTo>
                    <a:cubicBezTo>
                      <a:pt x="287" y="396"/>
                      <a:pt x="353" y="364"/>
                      <a:pt x="393" y="300"/>
                    </a:cubicBezTo>
                    <a:cubicBezTo>
                      <a:pt x="445" y="212"/>
                      <a:pt x="420" y="90"/>
                      <a:pt x="324" y="30"/>
                    </a:cubicBezTo>
                    <a:cubicBezTo>
                      <a:pt x="294" y="16"/>
                      <a:pt x="259" y="0"/>
                      <a:pt x="228" y="0"/>
                    </a:cubicBezTo>
                    <a:close/>
                    <a:moveTo>
                      <a:pt x="708" y="317"/>
                    </a:moveTo>
                    <a:cubicBezTo>
                      <a:pt x="647" y="328"/>
                      <a:pt x="594" y="353"/>
                      <a:pt x="559" y="414"/>
                    </a:cubicBezTo>
                    <a:cubicBezTo>
                      <a:pt x="498" y="502"/>
                      <a:pt x="525" y="623"/>
                      <a:pt x="622" y="684"/>
                    </a:cubicBezTo>
                    <a:cubicBezTo>
                      <a:pt x="652" y="703"/>
                      <a:pt x="686" y="711"/>
                      <a:pt x="721" y="711"/>
                    </a:cubicBezTo>
                    <a:cubicBezTo>
                      <a:pt x="787" y="711"/>
                      <a:pt x="853" y="681"/>
                      <a:pt x="892" y="623"/>
                    </a:cubicBezTo>
                    <a:cubicBezTo>
                      <a:pt x="953" y="527"/>
                      <a:pt x="926" y="405"/>
                      <a:pt x="832" y="344"/>
                    </a:cubicBezTo>
                    <a:cubicBezTo>
                      <a:pt x="796" y="328"/>
                      <a:pt x="752" y="317"/>
                      <a:pt x="708" y="317"/>
                    </a:cubicBezTo>
                    <a:close/>
                    <a:moveTo>
                      <a:pt x="1216" y="632"/>
                    </a:moveTo>
                    <a:cubicBezTo>
                      <a:pt x="1155" y="642"/>
                      <a:pt x="1094" y="667"/>
                      <a:pt x="1058" y="728"/>
                    </a:cubicBezTo>
                    <a:cubicBezTo>
                      <a:pt x="1006" y="816"/>
                      <a:pt x="1031" y="938"/>
                      <a:pt x="1119" y="999"/>
                    </a:cubicBezTo>
                    <a:cubicBezTo>
                      <a:pt x="1154" y="1022"/>
                      <a:pt x="1193" y="1033"/>
                      <a:pt x="1230" y="1033"/>
                    </a:cubicBezTo>
                    <a:cubicBezTo>
                      <a:pt x="1296" y="1033"/>
                      <a:pt x="1359" y="1000"/>
                      <a:pt x="1398" y="938"/>
                    </a:cubicBezTo>
                    <a:cubicBezTo>
                      <a:pt x="1451" y="842"/>
                      <a:pt x="1425" y="720"/>
                      <a:pt x="1337" y="667"/>
                    </a:cubicBezTo>
                    <a:cubicBezTo>
                      <a:pt x="1293" y="642"/>
                      <a:pt x="1251" y="632"/>
                      <a:pt x="1216" y="632"/>
                    </a:cubicBezTo>
                    <a:close/>
                    <a:moveTo>
                      <a:pt x="1713" y="947"/>
                    </a:moveTo>
                    <a:cubicBezTo>
                      <a:pt x="1652" y="957"/>
                      <a:pt x="1600" y="991"/>
                      <a:pt x="1566" y="1043"/>
                    </a:cubicBezTo>
                    <a:cubicBezTo>
                      <a:pt x="1503" y="1140"/>
                      <a:pt x="1530" y="1261"/>
                      <a:pt x="1627" y="1314"/>
                    </a:cubicBezTo>
                    <a:cubicBezTo>
                      <a:pt x="1662" y="1337"/>
                      <a:pt x="1701" y="1348"/>
                      <a:pt x="1738" y="1348"/>
                    </a:cubicBezTo>
                    <a:cubicBezTo>
                      <a:pt x="1803" y="1348"/>
                      <a:pt x="1864" y="1314"/>
                      <a:pt x="1898" y="1253"/>
                    </a:cubicBezTo>
                    <a:cubicBezTo>
                      <a:pt x="1959" y="1167"/>
                      <a:pt x="1933" y="1043"/>
                      <a:pt x="1837" y="982"/>
                    </a:cubicBezTo>
                    <a:cubicBezTo>
                      <a:pt x="1801" y="957"/>
                      <a:pt x="1757" y="947"/>
                      <a:pt x="1713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5" name="Google Shape;775;p34"/>
              <p:cNvSpPr/>
              <p:nvPr/>
            </p:nvSpPr>
            <p:spPr>
              <a:xfrm>
                <a:off x="7121402" y="2428029"/>
                <a:ext cx="559640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850" extrusionOk="0">
                    <a:moveTo>
                      <a:pt x="236" y="1"/>
                    </a:moveTo>
                    <a:cubicBezTo>
                      <a:pt x="142" y="1"/>
                      <a:pt x="53" y="64"/>
                      <a:pt x="37" y="150"/>
                    </a:cubicBezTo>
                    <a:cubicBezTo>
                      <a:pt x="1" y="255"/>
                      <a:pt x="70" y="368"/>
                      <a:pt x="175" y="395"/>
                    </a:cubicBezTo>
                    <a:cubicBezTo>
                      <a:pt x="191" y="399"/>
                      <a:pt x="207" y="401"/>
                      <a:pt x="223" y="401"/>
                    </a:cubicBezTo>
                    <a:cubicBezTo>
                      <a:pt x="310" y="401"/>
                      <a:pt x="389" y="344"/>
                      <a:pt x="412" y="255"/>
                    </a:cubicBezTo>
                    <a:cubicBezTo>
                      <a:pt x="446" y="150"/>
                      <a:pt x="377" y="37"/>
                      <a:pt x="272" y="11"/>
                    </a:cubicBezTo>
                    <a:cubicBezTo>
                      <a:pt x="263" y="11"/>
                      <a:pt x="247" y="1"/>
                      <a:pt x="236" y="1"/>
                    </a:cubicBezTo>
                    <a:close/>
                    <a:moveTo>
                      <a:pt x="789" y="157"/>
                    </a:moveTo>
                    <a:cubicBezTo>
                      <a:pt x="708" y="157"/>
                      <a:pt x="629" y="216"/>
                      <a:pt x="603" y="299"/>
                    </a:cubicBezTo>
                    <a:cubicBezTo>
                      <a:pt x="578" y="412"/>
                      <a:pt x="639" y="517"/>
                      <a:pt x="752" y="544"/>
                    </a:cubicBezTo>
                    <a:cubicBezTo>
                      <a:pt x="768" y="548"/>
                      <a:pt x="784" y="550"/>
                      <a:pt x="800" y="550"/>
                    </a:cubicBezTo>
                    <a:cubicBezTo>
                      <a:pt x="887" y="550"/>
                      <a:pt x="966" y="493"/>
                      <a:pt x="989" y="404"/>
                    </a:cubicBezTo>
                    <a:cubicBezTo>
                      <a:pt x="1015" y="299"/>
                      <a:pt x="954" y="186"/>
                      <a:pt x="849" y="158"/>
                    </a:cubicBezTo>
                    <a:lnTo>
                      <a:pt x="805" y="158"/>
                    </a:lnTo>
                    <a:cubicBezTo>
                      <a:pt x="799" y="158"/>
                      <a:pt x="794" y="157"/>
                      <a:pt x="789" y="157"/>
                    </a:cubicBezTo>
                    <a:close/>
                    <a:moveTo>
                      <a:pt x="1366" y="306"/>
                    </a:moveTo>
                    <a:cubicBezTo>
                      <a:pt x="1285" y="306"/>
                      <a:pt x="1206" y="366"/>
                      <a:pt x="1180" y="456"/>
                    </a:cubicBezTo>
                    <a:cubicBezTo>
                      <a:pt x="1155" y="561"/>
                      <a:pt x="1216" y="666"/>
                      <a:pt x="1321" y="693"/>
                    </a:cubicBezTo>
                    <a:cubicBezTo>
                      <a:pt x="1338" y="697"/>
                      <a:pt x="1355" y="699"/>
                      <a:pt x="1372" y="699"/>
                    </a:cubicBezTo>
                    <a:cubicBezTo>
                      <a:pt x="1464" y="699"/>
                      <a:pt x="1543" y="642"/>
                      <a:pt x="1567" y="553"/>
                    </a:cubicBezTo>
                    <a:cubicBezTo>
                      <a:pt x="1592" y="448"/>
                      <a:pt x="1531" y="343"/>
                      <a:pt x="1426" y="307"/>
                    </a:cubicBezTo>
                    <a:lnTo>
                      <a:pt x="1382" y="307"/>
                    </a:lnTo>
                    <a:cubicBezTo>
                      <a:pt x="1377" y="307"/>
                      <a:pt x="1371" y="306"/>
                      <a:pt x="1366" y="306"/>
                    </a:cubicBezTo>
                    <a:close/>
                    <a:moveTo>
                      <a:pt x="1941" y="455"/>
                    </a:moveTo>
                    <a:cubicBezTo>
                      <a:pt x="1853" y="455"/>
                      <a:pt x="1783" y="515"/>
                      <a:pt x="1758" y="605"/>
                    </a:cubicBezTo>
                    <a:cubicBezTo>
                      <a:pt x="1732" y="710"/>
                      <a:pt x="1793" y="815"/>
                      <a:pt x="1898" y="840"/>
                    </a:cubicBezTo>
                    <a:cubicBezTo>
                      <a:pt x="1917" y="847"/>
                      <a:pt x="1936" y="850"/>
                      <a:pt x="1955" y="850"/>
                    </a:cubicBezTo>
                    <a:cubicBezTo>
                      <a:pt x="2041" y="850"/>
                      <a:pt x="2121" y="788"/>
                      <a:pt x="2144" y="702"/>
                    </a:cubicBezTo>
                    <a:cubicBezTo>
                      <a:pt x="2169" y="597"/>
                      <a:pt x="2108" y="492"/>
                      <a:pt x="2003" y="465"/>
                    </a:cubicBezTo>
                    <a:cubicBezTo>
                      <a:pt x="1986" y="456"/>
                      <a:pt x="1967" y="456"/>
                      <a:pt x="1959" y="456"/>
                    </a:cubicBezTo>
                    <a:cubicBezTo>
                      <a:pt x="1953" y="456"/>
                      <a:pt x="1947" y="455"/>
                      <a:pt x="1941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6" name="Google Shape;776;p34"/>
              <p:cNvSpPr/>
              <p:nvPr/>
            </p:nvSpPr>
            <p:spPr>
              <a:xfrm>
                <a:off x="6792431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extrusionOk="0">
                    <a:moveTo>
                      <a:pt x="232" y="0"/>
                    </a:moveTo>
                    <a:cubicBezTo>
                      <a:pt x="224" y="0"/>
                      <a:pt x="217" y="1"/>
                      <a:pt x="210" y="2"/>
                    </a:cubicBezTo>
                    <a:cubicBezTo>
                      <a:pt x="174" y="2"/>
                      <a:pt x="139" y="19"/>
                      <a:pt x="105" y="36"/>
                    </a:cubicBezTo>
                    <a:cubicBezTo>
                      <a:pt x="17" y="107"/>
                      <a:pt x="0" y="229"/>
                      <a:pt x="69" y="317"/>
                    </a:cubicBezTo>
                    <a:cubicBezTo>
                      <a:pt x="106" y="369"/>
                      <a:pt x="164" y="396"/>
                      <a:pt x="224" y="396"/>
                    </a:cubicBezTo>
                    <a:cubicBezTo>
                      <a:pt x="264" y="396"/>
                      <a:pt x="305" y="384"/>
                      <a:pt x="340" y="359"/>
                    </a:cubicBezTo>
                    <a:cubicBezTo>
                      <a:pt x="428" y="290"/>
                      <a:pt x="445" y="168"/>
                      <a:pt x="384" y="80"/>
                    </a:cubicBezTo>
                    <a:cubicBezTo>
                      <a:pt x="345" y="34"/>
                      <a:pt x="287" y="0"/>
                      <a:pt x="232" y="0"/>
                    </a:cubicBezTo>
                    <a:close/>
                    <a:moveTo>
                      <a:pt x="567" y="474"/>
                    </a:moveTo>
                    <a:cubicBezTo>
                      <a:pt x="525" y="483"/>
                      <a:pt x="489" y="491"/>
                      <a:pt x="462" y="516"/>
                    </a:cubicBezTo>
                    <a:cubicBezTo>
                      <a:pt x="376" y="579"/>
                      <a:pt x="357" y="709"/>
                      <a:pt x="420" y="798"/>
                    </a:cubicBezTo>
                    <a:cubicBezTo>
                      <a:pt x="460" y="848"/>
                      <a:pt x="518" y="875"/>
                      <a:pt x="577" y="875"/>
                    </a:cubicBezTo>
                    <a:cubicBezTo>
                      <a:pt x="619" y="875"/>
                      <a:pt x="662" y="861"/>
                      <a:pt x="699" y="831"/>
                    </a:cubicBezTo>
                    <a:cubicBezTo>
                      <a:pt x="787" y="770"/>
                      <a:pt x="804" y="649"/>
                      <a:pt x="735" y="560"/>
                    </a:cubicBezTo>
                    <a:cubicBezTo>
                      <a:pt x="699" y="500"/>
                      <a:pt x="630" y="474"/>
                      <a:pt x="567" y="474"/>
                    </a:cubicBezTo>
                    <a:close/>
                    <a:moveTo>
                      <a:pt x="938" y="954"/>
                    </a:moveTo>
                    <a:cubicBezTo>
                      <a:pt x="931" y="954"/>
                      <a:pt x="924" y="954"/>
                      <a:pt x="917" y="955"/>
                    </a:cubicBezTo>
                    <a:cubicBezTo>
                      <a:pt x="881" y="955"/>
                      <a:pt x="848" y="972"/>
                      <a:pt x="812" y="989"/>
                    </a:cubicBezTo>
                    <a:cubicBezTo>
                      <a:pt x="724" y="1060"/>
                      <a:pt x="707" y="1182"/>
                      <a:pt x="777" y="1270"/>
                    </a:cubicBezTo>
                    <a:cubicBezTo>
                      <a:pt x="815" y="1322"/>
                      <a:pt x="874" y="1349"/>
                      <a:pt x="935" y="1349"/>
                    </a:cubicBezTo>
                    <a:cubicBezTo>
                      <a:pt x="975" y="1349"/>
                      <a:pt x="1015" y="1338"/>
                      <a:pt x="1049" y="1314"/>
                    </a:cubicBezTo>
                    <a:cubicBezTo>
                      <a:pt x="1135" y="1242"/>
                      <a:pt x="1163" y="1121"/>
                      <a:pt x="1091" y="1033"/>
                    </a:cubicBezTo>
                    <a:cubicBezTo>
                      <a:pt x="1054" y="986"/>
                      <a:pt x="999" y="954"/>
                      <a:pt x="938" y="954"/>
                    </a:cubicBezTo>
                    <a:close/>
                    <a:moveTo>
                      <a:pt x="1276" y="1427"/>
                    </a:moveTo>
                    <a:cubicBezTo>
                      <a:pt x="1240" y="1436"/>
                      <a:pt x="1207" y="1444"/>
                      <a:pt x="1171" y="1471"/>
                    </a:cubicBezTo>
                    <a:cubicBezTo>
                      <a:pt x="1083" y="1532"/>
                      <a:pt x="1066" y="1662"/>
                      <a:pt x="1127" y="1750"/>
                    </a:cubicBezTo>
                    <a:cubicBezTo>
                      <a:pt x="1167" y="1802"/>
                      <a:pt x="1226" y="1829"/>
                      <a:pt x="1285" y="1829"/>
                    </a:cubicBezTo>
                    <a:cubicBezTo>
                      <a:pt x="1328" y="1829"/>
                      <a:pt x="1370" y="1815"/>
                      <a:pt x="1406" y="1786"/>
                    </a:cubicBezTo>
                    <a:cubicBezTo>
                      <a:pt x="1494" y="1723"/>
                      <a:pt x="1511" y="1601"/>
                      <a:pt x="1450" y="1513"/>
                    </a:cubicBezTo>
                    <a:cubicBezTo>
                      <a:pt x="1406" y="1452"/>
                      <a:pt x="1337" y="1427"/>
                      <a:pt x="127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</p:grpSp>
      <p:grpSp>
        <p:nvGrpSpPr>
          <p:cNvPr id="777" name="Google Shape;777;p34"/>
          <p:cNvGrpSpPr/>
          <p:nvPr/>
        </p:nvGrpSpPr>
        <p:grpSpPr>
          <a:xfrm flipH="1">
            <a:off x="9074867" y="3101656"/>
            <a:ext cx="1728231" cy="2349377"/>
            <a:chOff x="3841236" y="2462345"/>
            <a:chExt cx="1450832" cy="1972277"/>
          </a:xfrm>
        </p:grpSpPr>
        <p:grpSp>
          <p:nvGrpSpPr>
            <p:cNvPr id="778" name="Google Shape;778;p34"/>
            <p:cNvGrpSpPr/>
            <p:nvPr/>
          </p:nvGrpSpPr>
          <p:grpSpPr>
            <a:xfrm>
              <a:off x="3841236" y="2462345"/>
              <a:ext cx="261888" cy="997496"/>
              <a:chOff x="3841236" y="2462345"/>
              <a:chExt cx="261888" cy="997496"/>
            </a:xfrm>
          </p:grpSpPr>
          <p:sp>
            <p:nvSpPr>
              <p:cNvPr id="779" name="Google Shape;779;p34"/>
              <p:cNvSpPr/>
              <p:nvPr/>
            </p:nvSpPr>
            <p:spPr>
              <a:xfrm>
                <a:off x="3879165" y="3209042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0" name="Google Shape;780;p34"/>
              <p:cNvSpPr/>
              <p:nvPr/>
            </p:nvSpPr>
            <p:spPr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1" name="Google Shape;781;p34"/>
              <p:cNvSpPr/>
              <p:nvPr/>
            </p:nvSpPr>
            <p:spPr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2" name="Google Shape;782;p34"/>
              <p:cNvSpPr/>
              <p:nvPr/>
            </p:nvSpPr>
            <p:spPr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3" name="Google Shape;783;p34"/>
              <p:cNvSpPr/>
              <p:nvPr/>
            </p:nvSpPr>
            <p:spPr>
              <a:xfrm>
                <a:off x="3841236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4" name="Google Shape;784;p34"/>
              <p:cNvSpPr/>
              <p:nvPr/>
            </p:nvSpPr>
            <p:spPr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  <p:sp>
          <p:nvSpPr>
            <p:cNvPr id="785" name="Google Shape;785;p34"/>
            <p:cNvSpPr/>
            <p:nvPr/>
          </p:nvSpPr>
          <p:spPr>
            <a:xfrm>
              <a:off x="3942379" y="353388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grpSp>
        <p:nvGrpSpPr>
          <p:cNvPr id="786" name="Google Shape;786;p34"/>
          <p:cNvGrpSpPr/>
          <p:nvPr/>
        </p:nvGrpSpPr>
        <p:grpSpPr>
          <a:xfrm>
            <a:off x="5303429" y="2412321"/>
            <a:ext cx="1585148" cy="730017"/>
            <a:chOff x="5309609" y="708872"/>
            <a:chExt cx="1108185" cy="510359"/>
          </a:xfrm>
        </p:grpSpPr>
        <p:sp>
          <p:nvSpPr>
            <p:cNvPr id="787" name="Google Shape;787;p34"/>
            <p:cNvSpPr/>
            <p:nvPr/>
          </p:nvSpPr>
          <p:spPr>
            <a:xfrm>
              <a:off x="5377468" y="733899"/>
              <a:ext cx="959051" cy="440436"/>
            </a:xfrm>
            <a:custGeom>
              <a:avLst/>
              <a:gdLst/>
              <a:ahLst/>
              <a:cxnLst/>
              <a:rect l="l" t="t" r="r" b="b"/>
              <a:pathLst>
                <a:path w="3717" h="1707" extrusionOk="0">
                  <a:moveTo>
                    <a:pt x="3717" y="0"/>
                  </a:moveTo>
                  <a:lnTo>
                    <a:pt x="0" y="19"/>
                  </a:lnTo>
                  <a:lnTo>
                    <a:pt x="1864" y="1530"/>
                  </a:lnTo>
                  <a:lnTo>
                    <a:pt x="2240" y="1320"/>
                  </a:lnTo>
                  <a:lnTo>
                    <a:pt x="3165" y="1706"/>
                  </a:lnTo>
                  <a:lnTo>
                    <a:pt x="3262" y="569"/>
                  </a:lnTo>
                  <a:lnTo>
                    <a:pt x="37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8" name="Google Shape;788;p34"/>
            <p:cNvSpPr/>
            <p:nvPr/>
          </p:nvSpPr>
          <p:spPr>
            <a:xfrm>
              <a:off x="6047795" y="1009460"/>
              <a:ext cx="159971" cy="155585"/>
            </a:xfrm>
            <a:custGeom>
              <a:avLst/>
              <a:gdLst/>
              <a:ahLst/>
              <a:cxnLst/>
              <a:rect l="l" t="t" r="r" b="b"/>
              <a:pathLst>
                <a:path w="620" h="603" extrusionOk="0">
                  <a:moveTo>
                    <a:pt x="620" y="0"/>
                  </a:moveTo>
                  <a:lnTo>
                    <a:pt x="586" y="462"/>
                  </a:lnTo>
                  <a:lnTo>
                    <a:pt x="603" y="445"/>
                  </a:lnTo>
                  <a:lnTo>
                    <a:pt x="620" y="0"/>
                  </a:lnTo>
                  <a:close/>
                  <a:moveTo>
                    <a:pt x="0" y="401"/>
                  </a:moveTo>
                  <a:lnTo>
                    <a:pt x="376" y="603"/>
                  </a:lnTo>
                  <a:lnTo>
                    <a:pt x="410" y="567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9" name="Google Shape;789;p34"/>
            <p:cNvSpPr/>
            <p:nvPr/>
          </p:nvSpPr>
          <p:spPr>
            <a:xfrm>
              <a:off x="5790552" y="819819"/>
              <a:ext cx="422117" cy="336197"/>
            </a:xfrm>
            <a:custGeom>
              <a:avLst/>
              <a:gdLst/>
              <a:ahLst/>
              <a:cxnLst/>
              <a:rect l="l" t="t" r="r" b="b"/>
              <a:pathLst>
                <a:path w="1636" h="1303" extrusionOk="0">
                  <a:moveTo>
                    <a:pt x="87" y="1"/>
                  </a:moveTo>
                  <a:lnTo>
                    <a:pt x="1" y="123"/>
                  </a:lnTo>
                  <a:lnTo>
                    <a:pt x="1277" y="437"/>
                  </a:lnTo>
                  <a:lnTo>
                    <a:pt x="655" y="954"/>
                  </a:lnTo>
                  <a:lnTo>
                    <a:pt x="997" y="1136"/>
                  </a:lnTo>
                  <a:lnTo>
                    <a:pt x="1407" y="1302"/>
                  </a:lnTo>
                  <a:lnTo>
                    <a:pt x="1583" y="1197"/>
                  </a:lnTo>
                  <a:lnTo>
                    <a:pt x="1617" y="735"/>
                  </a:lnTo>
                  <a:lnTo>
                    <a:pt x="1635" y="228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5375145" y="711710"/>
              <a:ext cx="841911" cy="189643"/>
            </a:xfrm>
            <a:custGeom>
              <a:avLst/>
              <a:gdLst/>
              <a:ahLst/>
              <a:cxnLst/>
              <a:rect l="l" t="t" r="r" b="b"/>
              <a:pathLst>
                <a:path w="3263" h="735" extrusionOk="0">
                  <a:moveTo>
                    <a:pt x="37" y="0"/>
                  </a:moveTo>
                  <a:lnTo>
                    <a:pt x="1" y="191"/>
                  </a:lnTo>
                  <a:lnTo>
                    <a:pt x="3237" y="735"/>
                  </a:lnTo>
                  <a:lnTo>
                    <a:pt x="3262" y="55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5309609" y="708872"/>
              <a:ext cx="1108185" cy="510359"/>
            </a:xfrm>
            <a:custGeom>
              <a:avLst/>
              <a:gdLst/>
              <a:ahLst/>
              <a:cxnLst/>
              <a:rect l="l" t="t" r="r" b="b"/>
              <a:pathLst>
                <a:path w="4295" h="1978" extrusionOk="0">
                  <a:moveTo>
                    <a:pt x="3831" y="194"/>
                  </a:moveTo>
                  <a:lnTo>
                    <a:pt x="3411" y="614"/>
                  </a:lnTo>
                  <a:lnTo>
                    <a:pt x="3376" y="1690"/>
                  </a:lnTo>
                  <a:lnTo>
                    <a:pt x="2685" y="1365"/>
                  </a:lnTo>
                  <a:lnTo>
                    <a:pt x="3201" y="937"/>
                  </a:lnTo>
                  <a:lnTo>
                    <a:pt x="3080" y="788"/>
                  </a:lnTo>
                  <a:lnTo>
                    <a:pt x="2188" y="1533"/>
                  </a:lnTo>
                  <a:lnTo>
                    <a:pt x="534" y="202"/>
                  </a:lnTo>
                  <a:lnTo>
                    <a:pt x="3831" y="194"/>
                  </a:lnTo>
                  <a:close/>
                  <a:moveTo>
                    <a:pt x="4295" y="1"/>
                  </a:moveTo>
                  <a:lnTo>
                    <a:pt x="1" y="11"/>
                  </a:lnTo>
                  <a:lnTo>
                    <a:pt x="2196" y="1785"/>
                  </a:lnTo>
                  <a:lnTo>
                    <a:pt x="2519" y="1505"/>
                  </a:lnTo>
                  <a:lnTo>
                    <a:pt x="3560" y="1978"/>
                  </a:lnTo>
                  <a:lnTo>
                    <a:pt x="3596" y="693"/>
                  </a:lnTo>
                  <a:lnTo>
                    <a:pt x="42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5400173" y="720225"/>
              <a:ext cx="825914" cy="465464"/>
            </a:xfrm>
            <a:custGeom>
              <a:avLst/>
              <a:gdLst/>
              <a:ahLst/>
              <a:cxnLst/>
              <a:rect l="l" t="t" r="r" b="b"/>
              <a:pathLst>
                <a:path w="3201" h="1804" extrusionOk="0">
                  <a:moveTo>
                    <a:pt x="45" y="1"/>
                  </a:moveTo>
                  <a:lnTo>
                    <a:pt x="0" y="185"/>
                  </a:lnTo>
                  <a:lnTo>
                    <a:pt x="2710" y="901"/>
                  </a:lnTo>
                  <a:lnTo>
                    <a:pt x="3025" y="1803"/>
                  </a:lnTo>
                  <a:lnTo>
                    <a:pt x="3201" y="1741"/>
                  </a:lnTo>
                  <a:lnTo>
                    <a:pt x="2859" y="744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793" name="Google Shape;793;p34"/>
          <p:cNvSpPr/>
          <p:nvPr/>
        </p:nvSpPr>
        <p:spPr>
          <a:xfrm>
            <a:off x="8045895" y="4425612"/>
            <a:ext cx="661008" cy="581477"/>
          </a:xfrm>
          <a:custGeom>
            <a:avLst/>
            <a:gdLst/>
            <a:ahLst/>
            <a:cxnLst/>
            <a:rect l="l" t="t" r="r" b="b"/>
            <a:pathLst>
              <a:path w="2544" h="2238" extrusionOk="0">
                <a:moveTo>
                  <a:pt x="630" y="0"/>
                </a:moveTo>
                <a:cubicBezTo>
                  <a:pt x="280" y="0"/>
                  <a:pt x="0" y="280"/>
                  <a:pt x="0" y="638"/>
                </a:cubicBezTo>
                <a:cubicBezTo>
                  <a:pt x="0" y="777"/>
                  <a:pt x="45" y="917"/>
                  <a:pt x="122" y="1022"/>
                </a:cubicBezTo>
                <a:cubicBezTo>
                  <a:pt x="246" y="1171"/>
                  <a:pt x="1268" y="2238"/>
                  <a:pt x="1268" y="2238"/>
                </a:cubicBezTo>
                <a:cubicBezTo>
                  <a:pt x="1268" y="2238"/>
                  <a:pt x="2301" y="1171"/>
                  <a:pt x="2414" y="1022"/>
                </a:cubicBezTo>
                <a:cubicBezTo>
                  <a:pt x="2492" y="917"/>
                  <a:pt x="2544" y="777"/>
                  <a:pt x="2544" y="638"/>
                </a:cubicBezTo>
                <a:cubicBezTo>
                  <a:pt x="2544" y="280"/>
                  <a:pt x="2256" y="0"/>
                  <a:pt x="1906" y="0"/>
                </a:cubicBezTo>
                <a:cubicBezTo>
                  <a:pt x="1558" y="0"/>
                  <a:pt x="1268" y="280"/>
                  <a:pt x="1268" y="638"/>
                </a:cubicBezTo>
                <a:cubicBezTo>
                  <a:pt x="1268" y="280"/>
                  <a:pt x="989" y="0"/>
                  <a:pt x="63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794" name="Google Shape;794;p34"/>
          <p:cNvSpPr/>
          <p:nvPr/>
        </p:nvSpPr>
        <p:spPr>
          <a:xfrm>
            <a:off x="9704437" y="2371669"/>
            <a:ext cx="581484" cy="581484"/>
          </a:xfrm>
          <a:custGeom>
            <a:avLst/>
            <a:gdLst/>
            <a:ahLst/>
            <a:cxnLst/>
            <a:rect l="l" t="t" r="r" b="b"/>
            <a:pathLst>
              <a:path w="3674" h="3674" extrusionOk="0">
                <a:moveTo>
                  <a:pt x="1845" y="1160"/>
                </a:moveTo>
                <a:cubicBezTo>
                  <a:pt x="1921" y="1160"/>
                  <a:pt x="1998" y="1173"/>
                  <a:pt x="2074" y="1199"/>
                </a:cubicBezTo>
                <a:cubicBezTo>
                  <a:pt x="2450" y="1323"/>
                  <a:pt x="2660" y="1724"/>
                  <a:pt x="2536" y="2099"/>
                </a:cubicBezTo>
                <a:cubicBezTo>
                  <a:pt x="2432" y="2400"/>
                  <a:pt x="2156" y="2595"/>
                  <a:pt x="1858" y="2595"/>
                </a:cubicBezTo>
                <a:cubicBezTo>
                  <a:pt x="1781" y="2595"/>
                  <a:pt x="1704" y="2582"/>
                  <a:pt x="1627" y="2555"/>
                </a:cubicBezTo>
                <a:cubicBezTo>
                  <a:pt x="1251" y="2433"/>
                  <a:pt x="1050" y="2030"/>
                  <a:pt x="1172" y="1655"/>
                </a:cubicBezTo>
                <a:cubicBezTo>
                  <a:pt x="1270" y="1355"/>
                  <a:pt x="1546" y="1160"/>
                  <a:pt x="1845" y="1160"/>
                </a:cubicBezTo>
                <a:close/>
                <a:moveTo>
                  <a:pt x="2168" y="1"/>
                </a:moveTo>
                <a:lnTo>
                  <a:pt x="1906" y="395"/>
                </a:lnTo>
                <a:cubicBezTo>
                  <a:pt x="1888" y="394"/>
                  <a:pt x="1869" y="393"/>
                  <a:pt x="1850" y="393"/>
                </a:cubicBezTo>
                <a:cubicBezTo>
                  <a:pt x="1762" y="393"/>
                  <a:pt x="1671" y="409"/>
                  <a:pt x="1591" y="431"/>
                </a:cubicBezTo>
                <a:lnTo>
                  <a:pt x="1287" y="106"/>
                </a:lnTo>
                <a:lnTo>
                  <a:pt x="771" y="368"/>
                </a:lnTo>
                <a:lnTo>
                  <a:pt x="848" y="807"/>
                </a:lnTo>
                <a:cubicBezTo>
                  <a:pt x="779" y="876"/>
                  <a:pt x="699" y="956"/>
                  <a:pt x="639" y="1042"/>
                </a:cubicBezTo>
                <a:lnTo>
                  <a:pt x="185" y="1025"/>
                </a:lnTo>
                <a:lnTo>
                  <a:pt x="1" y="1575"/>
                </a:lnTo>
                <a:lnTo>
                  <a:pt x="376" y="1829"/>
                </a:lnTo>
                <a:cubicBezTo>
                  <a:pt x="376" y="1934"/>
                  <a:pt x="385" y="2039"/>
                  <a:pt x="403" y="2143"/>
                </a:cubicBezTo>
                <a:lnTo>
                  <a:pt x="80" y="2450"/>
                </a:lnTo>
                <a:lnTo>
                  <a:pt x="343" y="2958"/>
                </a:lnTo>
                <a:lnTo>
                  <a:pt x="779" y="2878"/>
                </a:lnTo>
                <a:cubicBezTo>
                  <a:pt x="848" y="2958"/>
                  <a:pt x="937" y="3010"/>
                  <a:pt x="1025" y="3071"/>
                </a:cubicBezTo>
                <a:lnTo>
                  <a:pt x="1014" y="3499"/>
                </a:lnTo>
                <a:lnTo>
                  <a:pt x="1566" y="3673"/>
                </a:lnTo>
                <a:lnTo>
                  <a:pt x="1812" y="3325"/>
                </a:lnTo>
                <a:cubicBezTo>
                  <a:pt x="1852" y="3325"/>
                  <a:pt x="1892" y="3326"/>
                  <a:pt x="1932" y="3326"/>
                </a:cubicBezTo>
                <a:cubicBezTo>
                  <a:pt x="1997" y="3326"/>
                  <a:pt x="2061" y="3323"/>
                  <a:pt x="2126" y="3306"/>
                </a:cubicBezTo>
                <a:lnTo>
                  <a:pt x="2422" y="3640"/>
                </a:lnTo>
                <a:lnTo>
                  <a:pt x="2939" y="3386"/>
                </a:lnTo>
                <a:lnTo>
                  <a:pt x="2850" y="2949"/>
                </a:lnTo>
                <a:cubicBezTo>
                  <a:pt x="2930" y="2878"/>
                  <a:pt x="2991" y="2792"/>
                  <a:pt x="3052" y="2704"/>
                </a:cubicBezTo>
                <a:lnTo>
                  <a:pt x="3491" y="2721"/>
                </a:lnTo>
                <a:lnTo>
                  <a:pt x="3673" y="2171"/>
                </a:lnTo>
                <a:lnTo>
                  <a:pt x="3306" y="1925"/>
                </a:lnTo>
                <a:cubicBezTo>
                  <a:pt x="3314" y="1820"/>
                  <a:pt x="3306" y="1715"/>
                  <a:pt x="3289" y="1610"/>
                </a:cubicBezTo>
                <a:lnTo>
                  <a:pt x="3621" y="1304"/>
                </a:lnTo>
                <a:lnTo>
                  <a:pt x="3358" y="798"/>
                </a:lnTo>
                <a:lnTo>
                  <a:pt x="2922" y="876"/>
                </a:lnTo>
                <a:cubicBezTo>
                  <a:pt x="2850" y="798"/>
                  <a:pt x="2781" y="710"/>
                  <a:pt x="2685" y="649"/>
                </a:cubicBezTo>
                <a:lnTo>
                  <a:pt x="2712" y="185"/>
                </a:lnTo>
                <a:lnTo>
                  <a:pt x="216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795" name="Google Shape;795;p34"/>
          <p:cNvGrpSpPr/>
          <p:nvPr/>
        </p:nvGrpSpPr>
        <p:grpSpPr>
          <a:xfrm>
            <a:off x="6508773" y="990036"/>
            <a:ext cx="177680" cy="172203"/>
            <a:chOff x="3739723" y="2282290"/>
            <a:chExt cx="690824" cy="669530"/>
          </a:xfrm>
        </p:grpSpPr>
        <p:sp>
          <p:nvSpPr>
            <p:cNvPr id="796" name="Google Shape;796;p34"/>
            <p:cNvSpPr/>
            <p:nvPr/>
          </p:nvSpPr>
          <p:spPr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grpSp>
        <p:nvGrpSpPr>
          <p:cNvPr id="800" name="Google Shape;800;p34"/>
          <p:cNvGrpSpPr/>
          <p:nvPr/>
        </p:nvGrpSpPr>
        <p:grpSpPr>
          <a:xfrm>
            <a:off x="9074883" y="5635143"/>
            <a:ext cx="177680" cy="172203"/>
            <a:chOff x="3739723" y="2282290"/>
            <a:chExt cx="690824" cy="669530"/>
          </a:xfrm>
        </p:grpSpPr>
        <p:sp>
          <p:nvSpPr>
            <p:cNvPr id="801" name="Google Shape;801;p34"/>
            <p:cNvSpPr/>
            <p:nvPr/>
          </p:nvSpPr>
          <p:spPr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2" name="Google Shape;802;p34"/>
            <p:cNvSpPr/>
            <p:nvPr/>
          </p:nvSpPr>
          <p:spPr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3" name="Google Shape;803;p34"/>
            <p:cNvSpPr/>
            <p:nvPr/>
          </p:nvSpPr>
          <p:spPr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05" name="Google Shape;805;p34"/>
          <p:cNvSpPr/>
          <p:nvPr/>
        </p:nvSpPr>
        <p:spPr>
          <a:xfrm>
            <a:off x="10619802" y="2785990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806" name="Google Shape;806;p34"/>
          <p:cNvGrpSpPr/>
          <p:nvPr/>
        </p:nvGrpSpPr>
        <p:grpSpPr>
          <a:xfrm rot="10800000">
            <a:off x="7661218" y="1133810"/>
            <a:ext cx="495076" cy="122183"/>
            <a:chOff x="4241622" y="1303995"/>
            <a:chExt cx="1256112" cy="310004"/>
          </a:xfrm>
        </p:grpSpPr>
        <p:sp>
          <p:nvSpPr>
            <p:cNvPr id="807" name="Google Shape;807;p34"/>
            <p:cNvSpPr/>
            <p:nvPr/>
          </p:nvSpPr>
          <p:spPr>
            <a:xfrm>
              <a:off x="4644479" y="1305976"/>
              <a:ext cx="853255" cy="67349"/>
            </a:xfrm>
            <a:custGeom>
              <a:avLst/>
              <a:gdLst/>
              <a:ahLst/>
              <a:cxnLst/>
              <a:rect l="l" t="t" r="r" b="b"/>
              <a:pathLst>
                <a:path w="3446" h="272" extrusionOk="0">
                  <a:moveTo>
                    <a:pt x="141" y="1"/>
                  </a:moveTo>
                  <a:cubicBezTo>
                    <a:pt x="61" y="1"/>
                    <a:pt x="0" y="62"/>
                    <a:pt x="0" y="131"/>
                  </a:cubicBezTo>
                  <a:cubicBezTo>
                    <a:pt x="0" y="211"/>
                    <a:pt x="61" y="271"/>
                    <a:pt x="141" y="271"/>
                  </a:cubicBezTo>
                  <a:lnTo>
                    <a:pt x="3305" y="271"/>
                  </a:lnTo>
                  <a:cubicBezTo>
                    <a:pt x="3385" y="271"/>
                    <a:pt x="3446" y="211"/>
                    <a:pt x="3446" y="131"/>
                  </a:cubicBezTo>
                  <a:cubicBezTo>
                    <a:pt x="3446" y="62"/>
                    <a:pt x="3385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4241622" y="1303995"/>
              <a:ext cx="221113" cy="69330"/>
            </a:xfrm>
            <a:custGeom>
              <a:avLst/>
              <a:gdLst/>
              <a:ahLst/>
              <a:cxnLst/>
              <a:rect l="l" t="t" r="r" b="b"/>
              <a:pathLst>
                <a:path w="893" h="280" extrusionOk="0">
                  <a:moveTo>
                    <a:pt x="133" y="0"/>
                  </a:moveTo>
                  <a:cubicBezTo>
                    <a:pt x="61" y="0"/>
                    <a:pt x="1" y="70"/>
                    <a:pt x="1" y="139"/>
                  </a:cubicBezTo>
                  <a:cubicBezTo>
                    <a:pt x="1" y="219"/>
                    <a:pt x="61" y="279"/>
                    <a:pt x="133" y="279"/>
                  </a:cubicBezTo>
                  <a:lnTo>
                    <a:pt x="754" y="279"/>
                  </a:lnTo>
                  <a:cubicBezTo>
                    <a:pt x="832" y="279"/>
                    <a:pt x="892" y="219"/>
                    <a:pt x="892" y="139"/>
                  </a:cubicBezTo>
                  <a:cubicBezTo>
                    <a:pt x="892" y="70"/>
                    <a:pt x="832" y="0"/>
                    <a:pt x="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4241622" y="1543926"/>
              <a:ext cx="853503" cy="70073"/>
            </a:xfrm>
            <a:custGeom>
              <a:avLst/>
              <a:gdLst/>
              <a:ahLst/>
              <a:cxnLst/>
              <a:rect l="l" t="t" r="r" b="b"/>
              <a:pathLst>
                <a:path w="3447" h="283" extrusionOk="0">
                  <a:moveTo>
                    <a:pt x="133" y="1"/>
                  </a:moveTo>
                  <a:cubicBezTo>
                    <a:pt x="61" y="1"/>
                    <a:pt x="1" y="62"/>
                    <a:pt x="1" y="141"/>
                  </a:cubicBezTo>
                  <a:cubicBezTo>
                    <a:pt x="1" y="219"/>
                    <a:pt x="61" y="282"/>
                    <a:pt x="133" y="282"/>
                  </a:cubicBezTo>
                  <a:lnTo>
                    <a:pt x="832" y="282"/>
                  </a:lnTo>
                  <a:cubicBezTo>
                    <a:pt x="901" y="282"/>
                    <a:pt x="972" y="219"/>
                    <a:pt x="972" y="141"/>
                  </a:cubicBezTo>
                  <a:cubicBezTo>
                    <a:pt x="972" y="62"/>
                    <a:pt x="901" y="1"/>
                    <a:pt x="832" y="1"/>
                  </a:cubicBezTo>
                  <a:close/>
                  <a:moveTo>
                    <a:pt x="1522" y="1"/>
                  </a:moveTo>
                  <a:cubicBezTo>
                    <a:pt x="1444" y="1"/>
                    <a:pt x="1384" y="62"/>
                    <a:pt x="1384" y="141"/>
                  </a:cubicBezTo>
                  <a:cubicBezTo>
                    <a:pt x="1384" y="219"/>
                    <a:pt x="1444" y="282"/>
                    <a:pt x="1522" y="282"/>
                  </a:cubicBezTo>
                  <a:lnTo>
                    <a:pt x="2213" y="282"/>
                  </a:lnTo>
                  <a:cubicBezTo>
                    <a:pt x="2292" y="282"/>
                    <a:pt x="2353" y="219"/>
                    <a:pt x="2353" y="141"/>
                  </a:cubicBezTo>
                  <a:cubicBezTo>
                    <a:pt x="2353" y="62"/>
                    <a:pt x="2292" y="1"/>
                    <a:pt x="2213" y="1"/>
                  </a:cubicBezTo>
                  <a:close/>
                  <a:moveTo>
                    <a:pt x="2913" y="1"/>
                  </a:moveTo>
                  <a:cubicBezTo>
                    <a:pt x="2834" y="1"/>
                    <a:pt x="2773" y="62"/>
                    <a:pt x="2773" y="141"/>
                  </a:cubicBezTo>
                  <a:cubicBezTo>
                    <a:pt x="2773" y="219"/>
                    <a:pt x="2834" y="282"/>
                    <a:pt x="2913" y="282"/>
                  </a:cubicBezTo>
                  <a:lnTo>
                    <a:pt x="3306" y="282"/>
                  </a:lnTo>
                  <a:cubicBezTo>
                    <a:pt x="3386" y="282"/>
                    <a:pt x="3447" y="219"/>
                    <a:pt x="3447" y="141"/>
                  </a:cubicBezTo>
                  <a:cubicBezTo>
                    <a:pt x="3447" y="62"/>
                    <a:pt x="3386" y="1"/>
                    <a:pt x="33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10" name="Google Shape;810;p34"/>
          <p:cNvSpPr/>
          <p:nvPr/>
        </p:nvSpPr>
        <p:spPr>
          <a:xfrm>
            <a:off x="6508749" y="4392429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811" name="Google Shape;811;p34"/>
          <p:cNvSpPr/>
          <p:nvPr/>
        </p:nvSpPr>
        <p:spPr>
          <a:xfrm>
            <a:off x="6324215" y="17943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812" name="Google Shape;812;p34"/>
          <p:cNvSpPr/>
          <p:nvPr/>
        </p:nvSpPr>
        <p:spPr>
          <a:xfrm>
            <a:off x="10131016" y="1214405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813" name="Google Shape;813;p34"/>
          <p:cNvGrpSpPr/>
          <p:nvPr/>
        </p:nvGrpSpPr>
        <p:grpSpPr>
          <a:xfrm>
            <a:off x="8365613" y="436327"/>
            <a:ext cx="1381961" cy="1517155"/>
            <a:chOff x="3758022" y="3565669"/>
            <a:chExt cx="922784" cy="1013058"/>
          </a:xfrm>
        </p:grpSpPr>
        <p:sp>
          <p:nvSpPr>
            <p:cNvPr id="814" name="Google Shape;814;p34"/>
            <p:cNvSpPr/>
            <p:nvPr/>
          </p:nvSpPr>
          <p:spPr>
            <a:xfrm>
              <a:off x="3758022" y="3565669"/>
              <a:ext cx="111564" cy="128983"/>
            </a:xfrm>
            <a:custGeom>
              <a:avLst/>
              <a:gdLst/>
              <a:ahLst/>
              <a:cxnLst/>
              <a:rect l="l" t="t" r="r" b="b"/>
              <a:pathLst>
                <a:path w="807" h="933" extrusionOk="0">
                  <a:moveTo>
                    <a:pt x="179" y="1"/>
                  </a:moveTo>
                  <a:cubicBezTo>
                    <a:pt x="145" y="1"/>
                    <a:pt x="111" y="12"/>
                    <a:pt x="81" y="34"/>
                  </a:cubicBezTo>
                  <a:cubicBezTo>
                    <a:pt x="11" y="76"/>
                    <a:pt x="1" y="173"/>
                    <a:pt x="45" y="244"/>
                  </a:cubicBezTo>
                  <a:lnTo>
                    <a:pt x="526" y="874"/>
                  </a:lnTo>
                  <a:cubicBezTo>
                    <a:pt x="555" y="913"/>
                    <a:pt x="600" y="933"/>
                    <a:pt x="643" y="933"/>
                  </a:cubicBezTo>
                  <a:cubicBezTo>
                    <a:pt x="676" y="933"/>
                    <a:pt x="709" y="922"/>
                    <a:pt x="735" y="899"/>
                  </a:cubicBezTo>
                  <a:cubicBezTo>
                    <a:pt x="754" y="891"/>
                    <a:pt x="763" y="874"/>
                    <a:pt x="780" y="863"/>
                  </a:cubicBezTo>
                  <a:cubicBezTo>
                    <a:pt x="807" y="811"/>
                    <a:pt x="807" y="742"/>
                    <a:pt x="771" y="689"/>
                  </a:cubicBezTo>
                  <a:lnTo>
                    <a:pt x="291" y="60"/>
                  </a:lnTo>
                  <a:cubicBezTo>
                    <a:pt x="266" y="20"/>
                    <a:pt x="223" y="1"/>
                    <a:pt x="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5" name="Google Shape;815;p34"/>
            <p:cNvSpPr/>
            <p:nvPr/>
          </p:nvSpPr>
          <p:spPr>
            <a:xfrm>
              <a:off x="3857281" y="3753957"/>
              <a:ext cx="67740" cy="824770"/>
            </a:xfrm>
            <a:custGeom>
              <a:avLst/>
              <a:gdLst/>
              <a:ahLst/>
              <a:cxnLst/>
              <a:rect l="l" t="t" r="r" b="b"/>
              <a:pathLst>
                <a:path w="490" h="5966" extrusionOk="0">
                  <a:moveTo>
                    <a:pt x="271" y="1"/>
                  </a:moveTo>
                  <a:cubicBezTo>
                    <a:pt x="150" y="1"/>
                    <a:pt x="45" y="106"/>
                    <a:pt x="45" y="228"/>
                  </a:cubicBezTo>
                  <a:lnTo>
                    <a:pt x="9" y="5212"/>
                  </a:lnTo>
                  <a:cubicBezTo>
                    <a:pt x="1" y="5308"/>
                    <a:pt x="62" y="5388"/>
                    <a:pt x="141" y="5422"/>
                  </a:cubicBezTo>
                  <a:lnTo>
                    <a:pt x="133" y="5877"/>
                  </a:lnTo>
                  <a:cubicBezTo>
                    <a:pt x="133" y="5921"/>
                    <a:pt x="166" y="5965"/>
                    <a:pt x="219" y="5965"/>
                  </a:cubicBezTo>
                  <a:cubicBezTo>
                    <a:pt x="271" y="5965"/>
                    <a:pt x="307" y="5921"/>
                    <a:pt x="307" y="5877"/>
                  </a:cubicBezTo>
                  <a:lnTo>
                    <a:pt x="315" y="5422"/>
                  </a:lnTo>
                  <a:cubicBezTo>
                    <a:pt x="395" y="5388"/>
                    <a:pt x="448" y="5308"/>
                    <a:pt x="448" y="5220"/>
                  </a:cubicBezTo>
                  <a:lnTo>
                    <a:pt x="490" y="228"/>
                  </a:lnTo>
                  <a:cubicBezTo>
                    <a:pt x="490" y="106"/>
                    <a:pt x="395" y="9"/>
                    <a:pt x="2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6" name="Google Shape;816;p34"/>
            <p:cNvSpPr/>
            <p:nvPr/>
          </p:nvSpPr>
          <p:spPr>
            <a:xfrm>
              <a:off x="3903178" y="3745939"/>
              <a:ext cx="777628" cy="325705"/>
            </a:xfrm>
            <a:custGeom>
              <a:avLst/>
              <a:gdLst/>
              <a:ahLst/>
              <a:cxnLst/>
              <a:rect l="l" t="t" r="r" b="b"/>
              <a:pathLst>
                <a:path w="5625" h="2356" extrusionOk="0">
                  <a:moveTo>
                    <a:pt x="258" y="0"/>
                  </a:moveTo>
                  <a:cubicBezTo>
                    <a:pt x="170" y="0"/>
                    <a:pt x="87" y="57"/>
                    <a:pt x="53" y="147"/>
                  </a:cubicBezTo>
                  <a:cubicBezTo>
                    <a:pt x="0" y="260"/>
                    <a:pt x="63" y="382"/>
                    <a:pt x="177" y="426"/>
                  </a:cubicBezTo>
                  <a:lnTo>
                    <a:pt x="4827" y="2235"/>
                  </a:lnTo>
                  <a:cubicBezTo>
                    <a:pt x="4854" y="2244"/>
                    <a:pt x="4881" y="2248"/>
                    <a:pt x="4908" y="2248"/>
                  </a:cubicBezTo>
                  <a:cubicBezTo>
                    <a:pt x="4967" y="2248"/>
                    <a:pt x="5022" y="2226"/>
                    <a:pt x="5064" y="2183"/>
                  </a:cubicBezTo>
                  <a:lnTo>
                    <a:pt x="5492" y="2351"/>
                  </a:lnTo>
                  <a:cubicBezTo>
                    <a:pt x="5501" y="2354"/>
                    <a:pt x="5511" y="2356"/>
                    <a:pt x="5520" y="2356"/>
                  </a:cubicBezTo>
                  <a:cubicBezTo>
                    <a:pt x="5556" y="2356"/>
                    <a:pt x="5592" y="2331"/>
                    <a:pt x="5606" y="2298"/>
                  </a:cubicBezTo>
                  <a:cubicBezTo>
                    <a:pt x="5625" y="2254"/>
                    <a:pt x="5597" y="2202"/>
                    <a:pt x="5553" y="2183"/>
                  </a:cubicBezTo>
                  <a:lnTo>
                    <a:pt x="5125" y="2017"/>
                  </a:lnTo>
                  <a:cubicBezTo>
                    <a:pt x="5125" y="1931"/>
                    <a:pt x="5073" y="1851"/>
                    <a:pt x="4985" y="1826"/>
                  </a:cubicBezTo>
                  <a:lnTo>
                    <a:pt x="334" y="15"/>
                  </a:lnTo>
                  <a:cubicBezTo>
                    <a:pt x="309" y="5"/>
                    <a:pt x="283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7" name="Google Shape;817;p34"/>
            <p:cNvSpPr/>
            <p:nvPr/>
          </p:nvSpPr>
          <p:spPr>
            <a:xfrm>
              <a:off x="3801569" y="3782021"/>
              <a:ext cx="493396" cy="387639"/>
            </a:xfrm>
            <a:custGeom>
              <a:avLst/>
              <a:gdLst/>
              <a:ahLst/>
              <a:cxnLst/>
              <a:rect l="l" t="t" r="r" b="b"/>
              <a:pathLst>
                <a:path w="3569" h="2804" extrusionOk="0">
                  <a:moveTo>
                    <a:pt x="3504" y="0"/>
                  </a:moveTo>
                  <a:cubicBezTo>
                    <a:pt x="3481" y="0"/>
                    <a:pt x="3455" y="9"/>
                    <a:pt x="3430" y="25"/>
                  </a:cubicBezTo>
                  <a:lnTo>
                    <a:pt x="81" y="2623"/>
                  </a:lnTo>
                  <a:cubicBezTo>
                    <a:pt x="28" y="2656"/>
                    <a:pt x="1" y="2728"/>
                    <a:pt x="20" y="2772"/>
                  </a:cubicBezTo>
                  <a:cubicBezTo>
                    <a:pt x="28" y="2793"/>
                    <a:pt x="45" y="2803"/>
                    <a:pt x="67" y="2803"/>
                  </a:cubicBezTo>
                  <a:cubicBezTo>
                    <a:pt x="89" y="2803"/>
                    <a:pt x="115" y="2793"/>
                    <a:pt x="141" y="2772"/>
                  </a:cubicBezTo>
                  <a:lnTo>
                    <a:pt x="3491" y="182"/>
                  </a:lnTo>
                  <a:lnTo>
                    <a:pt x="3516" y="157"/>
                  </a:lnTo>
                  <a:cubicBezTo>
                    <a:pt x="3552" y="113"/>
                    <a:pt x="3568" y="69"/>
                    <a:pt x="3560" y="33"/>
                  </a:cubicBezTo>
                  <a:cubicBezTo>
                    <a:pt x="3551" y="11"/>
                    <a:pt x="3530" y="0"/>
                    <a:pt x="35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8" name="Google Shape;818;p34"/>
            <p:cNvSpPr/>
            <p:nvPr/>
          </p:nvSpPr>
          <p:spPr>
            <a:xfrm>
              <a:off x="3766732" y="3642671"/>
              <a:ext cx="245385" cy="224786"/>
            </a:xfrm>
            <a:custGeom>
              <a:avLst/>
              <a:gdLst/>
              <a:ahLst/>
              <a:cxnLst/>
              <a:rect l="l" t="t" r="r" b="b"/>
              <a:pathLst>
                <a:path w="1775" h="1626" extrusionOk="0">
                  <a:moveTo>
                    <a:pt x="895" y="0"/>
                  </a:moveTo>
                  <a:cubicBezTo>
                    <a:pt x="839" y="0"/>
                    <a:pt x="782" y="6"/>
                    <a:pt x="725" y="19"/>
                  </a:cubicBezTo>
                  <a:cubicBezTo>
                    <a:pt x="288" y="107"/>
                    <a:pt x="1" y="535"/>
                    <a:pt x="95" y="980"/>
                  </a:cubicBezTo>
                  <a:cubicBezTo>
                    <a:pt x="173" y="1364"/>
                    <a:pt x="510" y="1626"/>
                    <a:pt x="893" y="1626"/>
                  </a:cubicBezTo>
                  <a:cubicBezTo>
                    <a:pt x="948" y="1626"/>
                    <a:pt x="1003" y="1621"/>
                    <a:pt x="1059" y="1610"/>
                  </a:cubicBezTo>
                  <a:cubicBezTo>
                    <a:pt x="1495" y="1513"/>
                    <a:pt x="1774" y="1085"/>
                    <a:pt x="1688" y="648"/>
                  </a:cubicBezTo>
                  <a:cubicBezTo>
                    <a:pt x="1604" y="269"/>
                    <a:pt x="1269" y="0"/>
                    <a:pt x="8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19" name="Google Shape;819;p34"/>
          <p:cNvSpPr/>
          <p:nvPr/>
        </p:nvSpPr>
        <p:spPr>
          <a:xfrm>
            <a:off x="10131016" y="52827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</p:spTree>
    <p:extLst>
      <p:ext uri="{BB962C8B-B14F-4D97-AF65-F5344CB8AC3E}">
        <p14:creationId xmlns:p14="http://schemas.microsoft.com/office/powerpoint/2010/main" val="36817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lt1"/>
          </a:fgClr>
          <a:bgClr>
            <a:schemeClr val="bg1"/>
          </a:bgClr>
        </a:pattFill>
        <a:effectLst/>
      </p:bgPr>
    </p:bg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BF66CC4-0EDD-4A47-84D6-8C44B2357F6C}"/>
              </a:ext>
            </a:extLst>
          </p:cNvPr>
          <p:cNvSpPr txBox="1"/>
          <p:nvPr/>
        </p:nvSpPr>
        <p:spPr>
          <a:xfrm>
            <a:off x="9776889" y="90230"/>
            <a:ext cx="2415111" cy="62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2800" dirty="0"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техническое</a:t>
            </a:r>
          </a:p>
          <a:p>
            <a:pPr>
              <a:lnSpc>
                <a:spcPct val="60000"/>
              </a:lnSpc>
            </a:pPr>
            <a:r>
              <a:rPr lang="ru-RU" sz="2800" dirty="0">
                <a:solidFill>
                  <a:srgbClr val="00A19B"/>
                </a:solidFill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творчество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D7C58768-5A2A-444E-980D-0BAC4EB433A5}"/>
              </a:ext>
            </a:extLst>
          </p:cNvPr>
          <p:cNvSpPr/>
          <p:nvPr/>
        </p:nvSpPr>
        <p:spPr>
          <a:xfrm>
            <a:off x="347469" y="1752135"/>
            <a:ext cx="6319550" cy="655117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89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CC83A7F-E59B-4D21-B634-EF26A3107D94}"/>
              </a:ext>
            </a:extLst>
          </p:cNvPr>
          <p:cNvSpPr txBox="1"/>
          <p:nvPr/>
        </p:nvSpPr>
        <p:spPr>
          <a:xfrm>
            <a:off x="434810" y="1887662"/>
            <a:ext cx="562525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89" dirty="0" err="1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Тронин</a:t>
            </a:r>
            <a:r>
              <a:rPr lang="ru-RU" sz="2489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Константин Георгиевич</a:t>
            </a:r>
            <a:endParaRPr lang="ru-RU" sz="2489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A4FAC332-7F16-45B1-8DC0-35CED00FD66B}"/>
              </a:ext>
            </a:extLst>
          </p:cNvPr>
          <p:cNvSpPr/>
          <p:nvPr/>
        </p:nvSpPr>
        <p:spPr>
          <a:xfrm>
            <a:off x="347469" y="2592739"/>
            <a:ext cx="6319550" cy="6551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89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755D300-4800-48F3-AC90-110583AA17D8}"/>
              </a:ext>
            </a:extLst>
          </p:cNvPr>
          <p:cNvSpPr txBox="1"/>
          <p:nvPr/>
        </p:nvSpPr>
        <p:spPr>
          <a:xfrm>
            <a:off x="434810" y="2728266"/>
            <a:ext cx="3179141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89" dirty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Регион: </a:t>
            </a:r>
            <a:r>
              <a:rPr lang="ru-RU" sz="2489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Удмуртия</a:t>
            </a:r>
            <a:endParaRPr lang="ru-RU" sz="2489" dirty="0"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42D4996E-2A6F-4287-B93E-9CE17470495B}"/>
              </a:ext>
            </a:extLst>
          </p:cNvPr>
          <p:cNvSpPr/>
          <p:nvPr/>
        </p:nvSpPr>
        <p:spPr>
          <a:xfrm>
            <a:off x="347469" y="3442545"/>
            <a:ext cx="6319550" cy="6551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89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980BCBA-0665-466A-84B3-D7A920081E43}"/>
              </a:ext>
            </a:extLst>
          </p:cNvPr>
          <p:cNvSpPr txBox="1"/>
          <p:nvPr/>
        </p:nvSpPr>
        <p:spPr>
          <a:xfrm>
            <a:off x="434810" y="3578073"/>
            <a:ext cx="3179141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89" dirty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Город</a:t>
            </a:r>
            <a:r>
              <a:rPr lang="ru-RU" sz="2489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: Ижевск</a:t>
            </a:r>
            <a:endParaRPr lang="ru-RU" sz="2489" dirty="0"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94E22FCB-7252-4BC8-83B9-A8B6D0515B63}"/>
              </a:ext>
            </a:extLst>
          </p:cNvPr>
          <p:cNvSpPr/>
          <p:nvPr/>
        </p:nvSpPr>
        <p:spPr>
          <a:xfrm>
            <a:off x="347469" y="4361627"/>
            <a:ext cx="6319550" cy="10917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89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FD34225B-B034-45D0-894B-374B2819A3C0}"/>
              </a:ext>
            </a:extLst>
          </p:cNvPr>
          <p:cNvSpPr txBox="1"/>
          <p:nvPr/>
        </p:nvSpPr>
        <p:spPr>
          <a:xfrm>
            <a:off x="434808" y="4497154"/>
            <a:ext cx="5625255" cy="85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89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Детский образовательный веб-центр «Инженер»</a:t>
            </a:r>
            <a:endParaRPr lang="ru-RU" sz="2489" dirty="0"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4315CEB2-4875-49D9-9630-1797740E5512}"/>
              </a:ext>
            </a:extLst>
          </p:cNvPr>
          <p:cNvSpPr txBox="1"/>
          <p:nvPr/>
        </p:nvSpPr>
        <p:spPr>
          <a:xfrm>
            <a:off x="414403" y="403489"/>
            <a:ext cx="8258542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  <a:sym typeface="Sora"/>
              </a:rPr>
              <a:t>Генератор новой энергии</a:t>
            </a:r>
            <a:endParaRPr lang="ru-RU" sz="5400" b="1" kern="1200" dirty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  <a:sym typeface="Sora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94E22FCB-7252-4BC8-83B9-A8B6D0515B63}"/>
              </a:ext>
            </a:extLst>
          </p:cNvPr>
          <p:cNvSpPr/>
          <p:nvPr/>
        </p:nvSpPr>
        <p:spPr>
          <a:xfrm>
            <a:off x="347469" y="5650126"/>
            <a:ext cx="6319550" cy="10917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8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D34225B-B034-45D0-894B-374B2819A3C0}"/>
              </a:ext>
            </a:extLst>
          </p:cNvPr>
          <p:cNvSpPr txBox="1"/>
          <p:nvPr/>
        </p:nvSpPr>
        <p:spPr>
          <a:xfrm>
            <a:off x="434808" y="5785653"/>
            <a:ext cx="5625255" cy="85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89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МБОУ ДО «Центр эстетического воспитания детей»</a:t>
            </a:r>
            <a:endParaRPr lang="ru-RU" sz="2489" dirty="0"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17" name="Трапеция 16"/>
          <p:cNvSpPr/>
          <p:nvPr/>
        </p:nvSpPr>
        <p:spPr>
          <a:xfrm rot="14532896" flipV="1">
            <a:off x="6964447" y="4318822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Трапеция 17"/>
          <p:cNvSpPr/>
          <p:nvPr/>
        </p:nvSpPr>
        <p:spPr>
          <a:xfrm flipV="1">
            <a:off x="8492839" y="1899443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477815" y="3151483"/>
            <a:ext cx="1866412" cy="1867999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но 2 19"/>
          <p:cNvSpPr/>
          <p:nvPr/>
        </p:nvSpPr>
        <p:spPr>
          <a:xfrm rot="1276626">
            <a:off x="7475647" y="1028019"/>
            <a:ext cx="4036779" cy="3165946"/>
          </a:xfrm>
          <a:prstGeom prst="irregularSeal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рапеция 20"/>
          <p:cNvSpPr/>
          <p:nvPr/>
        </p:nvSpPr>
        <p:spPr>
          <a:xfrm rot="7212456" flipV="1">
            <a:off x="10062607" y="4288186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9056889" y="2325203"/>
            <a:ext cx="720000" cy="1662146"/>
            <a:chOff x="7124023" y="1735868"/>
            <a:chExt cx="720000" cy="1662146"/>
          </a:xfrm>
        </p:grpSpPr>
        <p:sp>
          <p:nvSpPr>
            <p:cNvPr id="25" name="Овал 24"/>
            <p:cNvSpPr/>
            <p:nvPr/>
          </p:nvSpPr>
          <p:spPr>
            <a:xfrm>
              <a:off x="7124023" y="1735868"/>
              <a:ext cx="720000" cy="720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7278221" y="2965176"/>
              <a:ext cx="432838" cy="43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9200470" y="4102646"/>
            <a:ext cx="432838" cy="1285188"/>
            <a:chOff x="7236531" y="3305862"/>
            <a:chExt cx="432838" cy="1285188"/>
          </a:xfrm>
        </p:grpSpPr>
        <p:sp>
          <p:nvSpPr>
            <p:cNvPr id="34" name="Овал 33"/>
            <p:cNvSpPr/>
            <p:nvPr/>
          </p:nvSpPr>
          <p:spPr>
            <a:xfrm>
              <a:off x="7236531" y="3305862"/>
              <a:ext cx="432838" cy="432838"/>
            </a:xfrm>
            <a:prstGeom prst="ellipse">
              <a:avLst/>
            </a:prstGeom>
            <a:solidFill>
              <a:srgbClr val="B87333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7426304" y="3738700"/>
              <a:ext cx="53292" cy="661850"/>
            </a:xfrm>
            <a:prstGeom prst="roundRect">
              <a:avLst/>
            </a:prstGeom>
            <a:solidFill>
              <a:srgbClr val="B87333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7236531" y="4400550"/>
              <a:ext cx="432838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7285717" y="4489450"/>
              <a:ext cx="334467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7334587" y="4591050"/>
              <a:ext cx="236727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 rot="7381086">
            <a:off x="7601020" y="3932837"/>
            <a:ext cx="1466661" cy="1395303"/>
            <a:chOff x="3384492" y="3444246"/>
            <a:chExt cx="1207258" cy="1148520"/>
          </a:xfrm>
        </p:grpSpPr>
        <p:sp>
          <p:nvSpPr>
            <p:cNvPr id="41" name="Выноска со стрелкой вправо 40"/>
            <p:cNvSpPr/>
            <p:nvPr/>
          </p:nvSpPr>
          <p:spPr>
            <a:xfrm rot="1811276" flipH="1">
              <a:off x="3583233" y="3650625"/>
              <a:ext cx="991429" cy="81666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876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Выноска-облако 41"/>
            <p:cNvSpPr/>
            <p:nvPr/>
          </p:nvSpPr>
          <p:spPr>
            <a:xfrm rot="7190163">
              <a:off x="3810084" y="3811101"/>
              <a:ext cx="876505" cy="686826"/>
            </a:xfrm>
            <a:prstGeom prst="cloudCallout">
              <a:avLst>
                <a:gd name="adj1" fmla="val -1783"/>
                <a:gd name="adj2" fmla="val 68608"/>
              </a:avLst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Выноска-облако 42"/>
            <p:cNvSpPr/>
            <p:nvPr/>
          </p:nvSpPr>
          <p:spPr>
            <a:xfrm rot="17791870" flipH="1">
              <a:off x="3248131" y="3580607"/>
              <a:ext cx="662826" cy="390104"/>
            </a:xfrm>
            <a:prstGeom prst="cloudCallout">
              <a:avLst>
                <a:gd name="adj1" fmla="val 4024"/>
                <a:gd name="adj2" fmla="val 88185"/>
              </a:avLst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9754157" y="3950490"/>
            <a:ext cx="1466661" cy="1395303"/>
            <a:chOff x="3384492" y="3444246"/>
            <a:chExt cx="1207258" cy="1148520"/>
          </a:xfrm>
        </p:grpSpPr>
        <p:sp>
          <p:nvSpPr>
            <p:cNvPr id="45" name="Выноска со стрелкой вправо 44"/>
            <p:cNvSpPr/>
            <p:nvPr/>
          </p:nvSpPr>
          <p:spPr>
            <a:xfrm rot="1811276" flipH="1">
              <a:off x="3583233" y="3650625"/>
              <a:ext cx="991429" cy="81666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876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Выноска-облако 45"/>
            <p:cNvSpPr/>
            <p:nvPr/>
          </p:nvSpPr>
          <p:spPr>
            <a:xfrm rot="7190163">
              <a:off x="3810084" y="3811101"/>
              <a:ext cx="876505" cy="686826"/>
            </a:xfrm>
            <a:prstGeom prst="cloudCallout">
              <a:avLst>
                <a:gd name="adj1" fmla="val -1783"/>
                <a:gd name="adj2" fmla="val 68608"/>
              </a:avLst>
            </a:prstGeom>
            <a:solidFill>
              <a:srgbClr val="FFFF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Выноска-облако 46"/>
            <p:cNvSpPr/>
            <p:nvPr/>
          </p:nvSpPr>
          <p:spPr>
            <a:xfrm rot="17791870" flipH="1">
              <a:off x="3248131" y="3580607"/>
              <a:ext cx="662826" cy="390104"/>
            </a:xfrm>
            <a:prstGeom prst="cloudCallout">
              <a:avLst>
                <a:gd name="adj1" fmla="val 4024"/>
                <a:gd name="adj2" fmla="val 88185"/>
              </a:avLst>
            </a:prstGeom>
            <a:solidFill>
              <a:srgbClr val="FFFF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8" name="Стрелка вниз 47"/>
          <p:cNvSpPr/>
          <p:nvPr/>
        </p:nvSpPr>
        <p:spPr>
          <a:xfrm rot="5400000">
            <a:off x="9333088" y="4510660"/>
            <a:ext cx="226426" cy="28455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низ 48"/>
          <p:cNvSpPr/>
          <p:nvPr/>
        </p:nvSpPr>
        <p:spPr>
          <a:xfrm rot="8675414" flipV="1">
            <a:off x="10840912" y="2164197"/>
            <a:ext cx="269942" cy="2264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низ 49"/>
          <p:cNvSpPr/>
          <p:nvPr/>
        </p:nvSpPr>
        <p:spPr>
          <a:xfrm flipV="1">
            <a:off x="9277838" y="2934024"/>
            <a:ext cx="307279" cy="654050"/>
          </a:xfrm>
          <a:prstGeom prst="downArrow">
            <a:avLst>
              <a:gd name="adj1" fmla="val 50000"/>
              <a:gd name="adj2" fmla="val 68599"/>
            </a:avLst>
          </a:prstGeom>
          <a:solidFill>
            <a:srgbClr val="FFFF00"/>
          </a:solidFill>
          <a:ln>
            <a:solidFill>
              <a:srgbClr val="B87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1" name="Группа 50"/>
          <p:cNvGrpSpPr/>
          <p:nvPr/>
        </p:nvGrpSpPr>
        <p:grpSpPr>
          <a:xfrm>
            <a:off x="8625725" y="3573401"/>
            <a:ext cx="1716125" cy="1001326"/>
            <a:chOff x="4883409" y="3001194"/>
            <a:chExt cx="1716125" cy="1001326"/>
          </a:xfrm>
        </p:grpSpPr>
        <p:sp>
          <p:nvSpPr>
            <p:cNvPr id="52" name="Дуга 51"/>
            <p:cNvSpPr/>
            <p:nvPr/>
          </p:nvSpPr>
          <p:spPr>
            <a:xfrm rot="1970441" flipV="1">
              <a:off x="4883409" y="3019695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Дуга 52"/>
            <p:cNvSpPr/>
            <p:nvPr/>
          </p:nvSpPr>
          <p:spPr>
            <a:xfrm rot="1970441" flipH="1">
              <a:off x="4895909" y="3001194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4" name="Группа 53"/>
          <p:cNvGrpSpPr/>
          <p:nvPr/>
        </p:nvGrpSpPr>
        <p:grpSpPr>
          <a:xfrm rot="10334487" flipV="1">
            <a:off x="8538629" y="3561286"/>
            <a:ext cx="1716125" cy="1001326"/>
            <a:chOff x="4883409" y="3001194"/>
            <a:chExt cx="1716125" cy="1001326"/>
          </a:xfrm>
        </p:grpSpPr>
        <p:sp>
          <p:nvSpPr>
            <p:cNvPr id="55" name="Дуга 54"/>
            <p:cNvSpPr/>
            <p:nvPr/>
          </p:nvSpPr>
          <p:spPr>
            <a:xfrm rot="1970441" flipV="1">
              <a:off x="4883409" y="3019695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Дуга 55"/>
            <p:cNvSpPr/>
            <p:nvPr/>
          </p:nvSpPr>
          <p:spPr>
            <a:xfrm rot="1970441" flipH="1">
              <a:off x="4895909" y="3001194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57" name="Прямая соединительная линия 56"/>
          <p:cNvCxnSpPr>
            <a:stCxn id="56" idx="0"/>
          </p:cNvCxnSpPr>
          <p:nvPr/>
        </p:nvCxnSpPr>
        <p:spPr>
          <a:xfrm flipV="1">
            <a:off x="8734220" y="3505131"/>
            <a:ext cx="1299421" cy="1092719"/>
          </a:xfrm>
          <a:prstGeom prst="line">
            <a:avLst/>
          </a:prstGeom>
          <a:ln w="571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52" idx="2"/>
            <a:endCxn id="52" idx="0"/>
          </p:cNvCxnSpPr>
          <p:nvPr/>
        </p:nvCxnSpPr>
        <p:spPr>
          <a:xfrm flipH="1" flipV="1">
            <a:off x="8755034" y="3632501"/>
            <a:ext cx="1438181" cy="912755"/>
          </a:xfrm>
          <a:prstGeom prst="line">
            <a:avLst/>
          </a:prstGeom>
          <a:ln w="571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Молния 58"/>
          <p:cNvSpPr/>
          <p:nvPr/>
        </p:nvSpPr>
        <p:spPr>
          <a:xfrm rot="20283373" flipV="1">
            <a:off x="9318019" y="3858439"/>
            <a:ext cx="200511" cy="382628"/>
          </a:xfrm>
          <a:prstGeom prst="lightningBolt">
            <a:avLst/>
          </a:prstGeom>
          <a:solidFill>
            <a:srgbClr val="FFFF00"/>
          </a:solidFill>
          <a:ln>
            <a:solidFill>
              <a:srgbClr val="B87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9003" y="2454599"/>
            <a:ext cx="75854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Идея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 rot="7212456">
            <a:off x="10365535" y="4652399"/>
            <a:ext cx="99097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Знание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 rot="14532896">
            <a:off x="7368558" y="4647210"/>
            <a:ext cx="120417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Культура</a:t>
            </a:r>
            <a:endParaRPr lang="ru-RU" dirty="0"/>
          </a:p>
        </p:txBody>
      </p:sp>
      <p:sp>
        <p:nvSpPr>
          <p:cNvPr id="63" name="Стрелка вниз 62"/>
          <p:cNvSpPr/>
          <p:nvPr/>
        </p:nvSpPr>
        <p:spPr>
          <a:xfrm rot="12924586">
            <a:off x="7669993" y="2122583"/>
            <a:ext cx="269942" cy="2264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DAD6113-66A1-4922-9826-0ABDE0E96CC6}"/>
              </a:ext>
            </a:extLst>
          </p:cNvPr>
          <p:cNvSpPr txBox="1"/>
          <p:nvPr/>
        </p:nvSpPr>
        <p:spPr>
          <a:xfrm>
            <a:off x="5860133" y="831968"/>
            <a:ext cx="7461276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Команда проекта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78FFF32-C35C-4C70-BFCF-B95570C13509}"/>
              </a:ext>
            </a:extLst>
          </p:cNvPr>
          <p:cNvSpPr/>
          <p:nvPr/>
        </p:nvSpPr>
        <p:spPr>
          <a:xfrm>
            <a:off x="379917" y="1833592"/>
            <a:ext cx="5170343" cy="3729141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454473F-6B0A-4FCF-9A22-BBACED687A28}"/>
              </a:ext>
            </a:extLst>
          </p:cNvPr>
          <p:cNvSpPr txBox="1"/>
          <p:nvPr/>
        </p:nvSpPr>
        <p:spPr>
          <a:xfrm>
            <a:off x="397983" y="2385302"/>
            <a:ext cx="515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Автор идеи: 	Чумаков Дмитрий </a:t>
            </a:r>
            <a:b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</a:br>
            <a: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		МБОУ ДО «ЦЭВД»</a:t>
            </a:r>
            <a:endParaRPr lang="ru-RU" sz="1400" dirty="0">
              <a:solidFill>
                <a:schemeClr val="bg1"/>
              </a:solidFill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41"/>
          <a:stretch/>
        </p:blipFill>
        <p:spPr>
          <a:xfrm>
            <a:off x="8936899" y="4187861"/>
            <a:ext cx="2892067" cy="17148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4" b="9657"/>
          <a:stretch/>
        </p:blipFill>
        <p:spPr>
          <a:xfrm>
            <a:off x="8936899" y="1833592"/>
            <a:ext cx="2923419" cy="17702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371" y="1833592"/>
            <a:ext cx="2492988" cy="374989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454473F-6B0A-4FCF-9A22-BBACED687A28}"/>
              </a:ext>
            </a:extLst>
          </p:cNvPr>
          <p:cNvSpPr txBox="1"/>
          <p:nvPr/>
        </p:nvSpPr>
        <p:spPr>
          <a:xfrm>
            <a:off x="397983" y="2937012"/>
            <a:ext cx="4792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Дизайн: 		Романов Глеб, </a:t>
            </a:r>
            <a:b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</a:br>
            <a: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		Веб-центр «Инженер»</a:t>
            </a:r>
            <a:endParaRPr lang="ru-RU" sz="1400" dirty="0">
              <a:solidFill>
                <a:schemeClr val="bg1"/>
              </a:solidFill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302347" y="3600263"/>
            <a:ext cx="216116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Чумаков Дмитрий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9496310" y="5920805"/>
            <a:ext cx="177324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Романов Глеб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8454473F-6B0A-4FCF-9A22-BBACED687A28}"/>
              </a:ext>
            </a:extLst>
          </p:cNvPr>
          <p:cNvSpPr txBox="1"/>
          <p:nvPr/>
        </p:nvSpPr>
        <p:spPr>
          <a:xfrm>
            <a:off x="397983" y="3488722"/>
            <a:ext cx="47927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Конструктор: 	</a:t>
            </a:r>
            <a:r>
              <a:rPr lang="ru-RU" sz="1400" dirty="0" err="1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Тронин</a:t>
            </a:r>
            <a: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Константин,</a:t>
            </a:r>
            <a:b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</a:br>
            <a: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		Веб-центр «Инженер»,</a:t>
            </a:r>
            <a:b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</a:br>
            <a: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		МБОУ ДО «ЦЭВД»</a:t>
            </a:r>
            <a:endParaRPr lang="ru-RU" sz="1400" dirty="0">
              <a:solidFill>
                <a:schemeClr val="bg1"/>
              </a:solidFill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66123" y="5583490"/>
            <a:ext cx="232948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Константин </a:t>
            </a:r>
            <a:r>
              <a:rPr lang="ru-RU" dirty="0" err="1" smtClean="0"/>
              <a:t>Тронин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5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24CB830-363E-4FCA-B7F7-124E683C40DA}"/>
              </a:ext>
            </a:extLst>
          </p:cNvPr>
          <p:cNvSpPr txBox="1"/>
          <p:nvPr/>
        </p:nvSpPr>
        <p:spPr>
          <a:xfrm>
            <a:off x="4350082" y="811730"/>
            <a:ext cx="63990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Актуальность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23D5A3E-1E0B-49E8-86E1-DFE67658CE81}"/>
              </a:ext>
            </a:extLst>
          </p:cNvPr>
          <p:cNvSpPr/>
          <p:nvPr/>
        </p:nvSpPr>
        <p:spPr>
          <a:xfrm>
            <a:off x="889179" y="1893301"/>
            <a:ext cx="10766527" cy="15356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82DB4A9-76F6-44F9-BB62-D4034FCDAC96}"/>
              </a:ext>
            </a:extLst>
          </p:cNvPr>
          <p:cNvSpPr txBox="1"/>
          <p:nvPr/>
        </p:nvSpPr>
        <p:spPr>
          <a:xfrm>
            <a:off x="889178" y="1971506"/>
            <a:ext cx="10623949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Содержательное понимание категории «Новый» обращает человека к само-осознанию, само-восприятию себя в окружающем мире.</a:t>
            </a:r>
            <a:endParaRPr lang="ru-RU" sz="2000" dirty="0"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Актуальность проекта - в развитии способности человека-изобретателя видеть новое в окружающем мире и искать пути его достижения техническими средствами.</a:t>
            </a:r>
            <a:endParaRPr lang="ru-RU" sz="2000" dirty="0"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BF66CC4-0EDD-4A47-84D6-8C44B2357F6C}"/>
              </a:ext>
            </a:extLst>
          </p:cNvPr>
          <p:cNvSpPr txBox="1"/>
          <p:nvPr/>
        </p:nvSpPr>
        <p:spPr>
          <a:xfrm>
            <a:off x="9776889" y="90230"/>
            <a:ext cx="2415111" cy="62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2800" dirty="0"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техническое</a:t>
            </a:r>
          </a:p>
          <a:p>
            <a:pPr>
              <a:lnSpc>
                <a:spcPct val="60000"/>
              </a:lnSpc>
            </a:pPr>
            <a:r>
              <a:rPr lang="ru-RU" sz="2800" dirty="0">
                <a:solidFill>
                  <a:srgbClr val="00A19B"/>
                </a:solidFill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творчество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3A57359-F667-B2B8-A471-564E6487DB19}"/>
              </a:ext>
            </a:extLst>
          </p:cNvPr>
          <p:cNvSpPr txBox="1"/>
          <p:nvPr/>
        </p:nvSpPr>
        <p:spPr>
          <a:xfrm>
            <a:off x="2811318" y="3979997"/>
            <a:ext cx="8173126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Цель и задачи проекта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A1DEA97A-3FE7-062E-6691-1F0C76197758}"/>
              </a:ext>
            </a:extLst>
          </p:cNvPr>
          <p:cNvSpPr/>
          <p:nvPr/>
        </p:nvSpPr>
        <p:spPr>
          <a:xfrm>
            <a:off x="889178" y="4715160"/>
            <a:ext cx="10766527" cy="15356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FDB4095-C466-03D6-AE11-9C8A06CF7B6C}"/>
              </a:ext>
            </a:extLst>
          </p:cNvPr>
          <p:cNvSpPr txBox="1"/>
          <p:nvPr/>
        </p:nvSpPr>
        <p:spPr>
          <a:xfrm>
            <a:off x="1035408" y="4782817"/>
            <a:ext cx="10477719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Целью проекта является изобретение способа систематизации учебных мероприятий, направленных на развитие изобретательских способностей.</a:t>
            </a:r>
          </a:p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Задача – разработать способ визуализации методики ТРИЗ-обучения в центрах детского творчества технической направленности.</a:t>
            </a:r>
            <a:endParaRPr lang="ru-RU" sz="2000" dirty="0"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46"/>
          <a:stretch/>
        </p:blipFill>
        <p:spPr>
          <a:xfrm>
            <a:off x="2437442" y="1302327"/>
            <a:ext cx="7188065" cy="46689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DAD6113-66A1-4922-9826-0ABDE0E96CC6}"/>
              </a:ext>
            </a:extLst>
          </p:cNvPr>
          <p:cNvSpPr txBox="1"/>
          <p:nvPr/>
        </p:nvSpPr>
        <p:spPr>
          <a:xfrm>
            <a:off x="1816630" y="479839"/>
            <a:ext cx="84296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Генератор новой энергии</a:t>
            </a:r>
            <a:endParaRPr lang="ru-RU" sz="5400" b="1" kern="1200" dirty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01864" y="4741231"/>
            <a:ext cx="2129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A19B"/>
                </a:solidFill>
              </a:rPr>
              <a:t>Эскиз.</a:t>
            </a:r>
            <a:endParaRPr lang="ru-RU" sz="4800" b="1" dirty="0">
              <a:solidFill>
                <a:srgbClr val="00A1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78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Трапеция 63"/>
          <p:cNvSpPr/>
          <p:nvPr/>
        </p:nvSpPr>
        <p:spPr>
          <a:xfrm rot="14532896" flipV="1">
            <a:off x="3730050" y="4045475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Трапеция 58"/>
          <p:cNvSpPr/>
          <p:nvPr/>
        </p:nvSpPr>
        <p:spPr>
          <a:xfrm flipV="1">
            <a:off x="5258442" y="1626096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243418" y="2878136"/>
            <a:ext cx="1866412" cy="1867999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Трапеция 60"/>
          <p:cNvSpPr/>
          <p:nvPr/>
        </p:nvSpPr>
        <p:spPr>
          <a:xfrm rot="7212456" flipV="1">
            <a:off x="6828210" y="4014839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DAD6113-66A1-4922-9826-0ABDE0E96CC6}"/>
              </a:ext>
            </a:extLst>
          </p:cNvPr>
          <p:cNvSpPr txBox="1"/>
          <p:nvPr/>
        </p:nvSpPr>
        <p:spPr>
          <a:xfrm>
            <a:off x="1816630" y="479839"/>
            <a:ext cx="84296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Генератор новой энергии</a:t>
            </a:r>
            <a:endParaRPr lang="ru-RU" sz="5400" b="1" kern="1200" dirty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5822492" y="2051856"/>
            <a:ext cx="720000" cy="1662146"/>
            <a:chOff x="7124023" y="1735868"/>
            <a:chExt cx="720000" cy="1662146"/>
          </a:xfrm>
        </p:grpSpPr>
        <p:sp>
          <p:nvSpPr>
            <p:cNvPr id="3" name="Овал 2"/>
            <p:cNvSpPr/>
            <p:nvPr/>
          </p:nvSpPr>
          <p:spPr>
            <a:xfrm>
              <a:off x="7124023" y="1735868"/>
              <a:ext cx="720000" cy="720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7278221" y="2965176"/>
              <a:ext cx="432838" cy="43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966073" y="3829299"/>
            <a:ext cx="432838" cy="1285188"/>
            <a:chOff x="7236531" y="3305862"/>
            <a:chExt cx="432838" cy="1285188"/>
          </a:xfrm>
        </p:grpSpPr>
        <p:sp>
          <p:nvSpPr>
            <p:cNvPr id="10" name="Овал 9"/>
            <p:cNvSpPr/>
            <p:nvPr/>
          </p:nvSpPr>
          <p:spPr>
            <a:xfrm>
              <a:off x="7236531" y="3305862"/>
              <a:ext cx="432838" cy="432838"/>
            </a:xfrm>
            <a:prstGeom prst="ellipse">
              <a:avLst/>
            </a:prstGeom>
            <a:solidFill>
              <a:srgbClr val="B87333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426304" y="3738700"/>
              <a:ext cx="53292" cy="661850"/>
            </a:xfrm>
            <a:prstGeom prst="roundRect">
              <a:avLst/>
            </a:prstGeom>
            <a:solidFill>
              <a:srgbClr val="B87333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7236531" y="4400550"/>
              <a:ext cx="432838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7285717" y="4489450"/>
              <a:ext cx="334467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7334587" y="4591050"/>
              <a:ext cx="236727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7"/>
          <p:cNvGrpSpPr/>
          <p:nvPr/>
        </p:nvGrpSpPr>
        <p:grpSpPr>
          <a:xfrm rot="7381086">
            <a:off x="4366623" y="3659490"/>
            <a:ext cx="1466661" cy="1395303"/>
            <a:chOff x="3384492" y="3444246"/>
            <a:chExt cx="1207258" cy="1148520"/>
          </a:xfrm>
        </p:grpSpPr>
        <p:sp>
          <p:nvSpPr>
            <p:cNvPr id="25" name="Выноска со стрелкой вправо 24"/>
            <p:cNvSpPr/>
            <p:nvPr/>
          </p:nvSpPr>
          <p:spPr>
            <a:xfrm rot="1811276" flipH="1">
              <a:off x="3583233" y="3650625"/>
              <a:ext cx="991429" cy="81666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876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Выноска-облако 25"/>
            <p:cNvSpPr/>
            <p:nvPr/>
          </p:nvSpPr>
          <p:spPr>
            <a:xfrm rot="7190163">
              <a:off x="3810084" y="3811101"/>
              <a:ext cx="876505" cy="686826"/>
            </a:xfrm>
            <a:prstGeom prst="cloudCallout">
              <a:avLst>
                <a:gd name="adj1" fmla="val -1783"/>
                <a:gd name="adj2" fmla="val 68608"/>
              </a:avLst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Выноска-облако 26"/>
            <p:cNvSpPr/>
            <p:nvPr/>
          </p:nvSpPr>
          <p:spPr>
            <a:xfrm rot="17791870" flipH="1">
              <a:off x="3248131" y="3580607"/>
              <a:ext cx="662826" cy="390104"/>
            </a:xfrm>
            <a:prstGeom prst="cloudCallout">
              <a:avLst>
                <a:gd name="adj1" fmla="val 4024"/>
                <a:gd name="adj2" fmla="val 88185"/>
              </a:avLst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6519760" y="3677143"/>
            <a:ext cx="1466661" cy="1395303"/>
            <a:chOff x="3384492" y="3444246"/>
            <a:chExt cx="1207258" cy="1148520"/>
          </a:xfrm>
        </p:grpSpPr>
        <p:sp>
          <p:nvSpPr>
            <p:cNvPr id="38" name="Выноска со стрелкой вправо 37"/>
            <p:cNvSpPr/>
            <p:nvPr/>
          </p:nvSpPr>
          <p:spPr>
            <a:xfrm rot="1811276" flipH="1">
              <a:off x="3583233" y="3650625"/>
              <a:ext cx="991429" cy="81666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876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Выноска-облако 38"/>
            <p:cNvSpPr/>
            <p:nvPr/>
          </p:nvSpPr>
          <p:spPr>
            <a:xfrm rot="7190163">
              <a:off x="3810084" y="3811101"/>
              <a:ext cx="876505" cy="686826"/>
            </a:xfrm>
            <a:prstGeom prst="cloudCallout">
              <a:avLst>
                <a:gd name="adj1" fmla="val -1783"/>
                <a:gd name="adj2" fmla="val 68608"/>
              </a:avLst>
            </a:prstGeom>
            <a:solidFill>
              <a:srgbClr val="FFFF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Выноска-облако 39"/>
            <p:cNvSpPr/>
            <p:nvPr/>
          </p:nvSpPr>
          <p:spPr>
            <a:xfrm rot="17791870" flipH="1">
              <a:off x="3248131" y="3580607"/>
              <a:ext cx="662826" cy="390104"/>
            </a:xfrm>
            <a:prstGeom prst="cloudCallout">
              <a:avLst>
                <a:gd name="adj1" fmla="val 4024"/>
                <a:gd name="adj2" fmla="val 88185"/>
              </a:avLst>
            </a:prstGeom>
            <a:solidFill>
              <a:srgbClr val="FFFF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Стрелка вниз 31"/>
          <p:cNvSpPr/>
          <p:nvPr/>
        </p:nvSpPr>
        <p:spPr>
          <a:xfrm rot="5400000">
            <a:off x="6098691" y="4237313"/>
            <a:ext cx="226426" cy="28455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 rot="8675414" flipV="1">
            <a:off x="7606515" y="1890850"/>
            <a:ext cx="269942" cy="2264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>
            <a:off x="6043441" y="2762275"/>
            <a:ext cx="307279" cy="654050"/>
          </a:xfrm>
          <a:prstGeom prst="downArrow">
            <a:avLst>
              <a:gd name="adj1" fmla="val 50000"/>
              <a:gd name="adj2" fmla="val 68599"/>
            </a:avLst>
          </a:prstGeom>
          <a:solidFill>
            <a:srgbClr val="FFFF00"/>
          </a:solidFill>
          <a:ln>
            <a:solidFill>
              <a:srgbClr val="B87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/>
          <p:cNvSpPr txBox="1"/>
          <p:nvPr/>
        </p:nvSpPr>
        <p:spPr>
          <a:xfrm>
            <a:off x="5804606" y="2181252"/>
            <a:ext cx="75854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Идея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 rot="7212456">
            <a:off x="7131138" y="4379052"/>
            <a:ext cx="99097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Знание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 rot="14532896">
            <a:off x="4134161" y="4373863"/>
            <a:ext cx="120417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Культура</a:t>
            </a:r>
            <a:endParaRPr lang="ru-RU" dirty="0"/>
          </a:p>
        </p:txBody>
      </p:sp>
      <p:sp>
        <p:nvSpPr>
          <p:cNvPr id="67" name="Стрелка вниз 66"/>
          <p:cNvSpPr/>
          <p:nvPr/>
        </p:nvSpPr>
        <p:spPr>
          <a:xfrm rot="12924586">
            <a:off x="4435596" y="1849236"/>
            <a:ext cx="269942" cy="2264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488255" y="5773282"/>
            <a:ext cx="22846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A19B"/>
                </a:solidFill>
              </a:rPr>
              <a:t>Схема.</a:t>
            </a:r>
            <a:endParaRPr lang="ru-RU" sz="4800" b="1" dirty="0">
              <a:solidFill>
                <a:srgbClr val="00A19B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6093" y="1915395"/>
            <a:ext cx="38603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«Меха» традиций:</a:t>
            </a:r>
          </a:p>
          <a:p>
            <a:r>
              <a:rPr lang="ru-RU" sz="3200" b="1" dirty="0"/>
              <a:t>2</a:t>
            </a:r>
            <a:r>
              <a:rPr lang="ru-RU" sz="3200" b="1" dirty="0" smtClean="0"/>
              <a:t> – знание</a:t>
            </a:r>
          </a:p>
          <a:p>
            <a:r>
              <a:rPr lang="ru-RU" sz="3200" b="1" dirty="0"/>
              <a:t>3</a:t>
            </a:r>
            <a:r>
              <a:rPr lang="ru-RU" sz="3200" b="1" dirty="0" smtClean="0"/>
              <a:t> – культура</a:t>
            </a: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6550577" y="153382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7624301" y="4945751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2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719407" y="1471792"/>
            <a:ext cx="40655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1 - «Воронка» идей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313682" y="5002755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811328" y="6064370"/>
            <a:ext cx="32496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4 – заземление</a:t>
            </a:r>
          </a:p>
        </p:txBody>
      </p:sp>
      <p:sp>
        <p:nvSpPr>
          <p:cNvPr id="6" name="Выноска 1 5"/>
          <p:cNvSpPr/>
          <p:nvPr/>
        </p:nvSpPr>
        <p:spPr>
          <a:xfrm>
            <a:off x="5822428" y="4626091"/>
            <a:ext cx="770943" cy="719260"/>
          </a:xfrm>
          <a:prstGeom prst="borderCallout1">
            <a:avLst>
              <a:gd name="adj1" fmla="val 97725"/>
              <a:gd name="adj2" fmla="val 43783"/>
              <a:gd name="adj3" fmla="val 214590"/>
              <a:gd name="adj4" fmla="val -2392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Выноска 1 59"/>
          <p:cNvSpPr/>
          <p:nvPr/>
        </p:nvSpPr>
        <p:spPr>
          <a:xfrm>
            <a:off x="5792204" y="2033566"/>
            <a:ext cx="770943" cy="1694133"/>
          </a:xfrm>
          <a:prstGeom prst="borderCallout1">
            <a:avLst>
              <a:gd name="adj1" fmla="val 77611"/>
              <a:gd name="adj2" fmla="val 101290"/>
              <a:gd name="adj3" fmla="val 41191"/>
              <a:gd name="adj4" fmla="val 344446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8486819" y="2208840"/>
            <a:ext cx="28071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5</a:t>
            </a:r>
            <a:r>
              <a:rPr lang="ru-RU" sz="3200" b="1" dirty="0" smtClean="0"/>
              <a:t> – </a:t>
            </a:r>
            <a:r>
              <a:rPr lang="ru-RU" sz="3200" b="1" dirty="0" err="1" smtClean="0"/>
              <a:t>энергети</a:t>
            </a:r>
            <a:r>
              <a:rPr lang="ru-RU" sz="3200" b="1" dirty="0" smtClean="0"/>
              <a:t>-</a:t>
            </a:r>
          </a:p>
          <a:p>
            <a:r>
              <a:rPr lang="ru-RU" sz="3200" b="1" dirty="0" err="1"/>
              <a:t>ч</a:t>
            </a:r>
            <a:r>
              <a:rPr lang="ru-RU" sz="3200" b="1" dirty="0" err="1" smtClean="0"/>
              <a:t>еский</a:t>
            </a:r>
            <a:r>
              <a:rPr lang="ru-RU" sz="3200" b="1" dirty="0" smtClean="0"/>
              <a:t> </a:t>
            </a:r>
          </a:p>
          <a:p>
            <a:r>
              <a:rPr lang="ru-RU" sz="3200" b="1" dirty="0" smtClean="0"/>
              <a:t>компрессор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78437" y="3884277"/>
            <a:ext cx="29193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6 – искровой </a:t>
            </a:r>
          </a:p>
          <a:p>
            <a:r>
              <a:rPr lang="ru-RU" sz="3200" b="1" dirty="0" smtClean="0"/>
              <a:t>разрядник</a:t>
            </a:r>
          </a:p>
        </p:txBody>
      </p:sp>
      <p:sp>
        <p:nvSpPr>
          <p:cNvPr id="73" name="Выноска 1 72"/>
          <p:cNvSpPr/>
          <p:nvPr/>
        </p:nvSpPr>
        <p:spPr>
          <a:xfrm>
            <a:off x="5793212" y="3795055"/>
            <a:ext cx="770943" cy="719260"/>
          </a:xfrm>
          <a:prstGeom prst="borderCallout1">
            <a:avLst>
              <a:gd name="adj1" fmla="val 41865"/>
              <a:gd name="adj2" fmla="val 653"/>
              <a:gd name="adj3" fmla="val 124058"/>
              <a:gd name="adj4" fmla="val -345636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71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Трапеция 63"/>
          <p:cNvSpPr/>
          <p:nvPr/>
        </p:nvSpPr>
        <p:spPr>
          <a:xfrm rot="14532896" flipV="1">
            <a:off x="5849794" y="3800359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Трапеция 58"/>
          <p:cNvSpPr/>
          <p:nvPr/>
        </p:nvSpPr>
        <p:spPr>
          <a:xfrm flipV="1">
            <a:off x="7378186" y="1380980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7363162" y="2633020"/>
            <a:ext cx="1866412" cy="1867999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Трапеция 60"/>
          <p:cNvSpPr/>
          <p:nvPr/>
        </p:nvSpPr>
        <p:spPr>
          <a:xfrm rot="7212456" flipV="1">
            <a:off x="8947954" y="3769723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DAD6113-66A1-4922-9826-0ABDE0E96CC6}"/>
              </a:ext>
            </a:extLst>
          </p:cNvPr>
          <p:cNvSpPr txBox="1"/>
          <p:nvPr/>
        </p:nvSpPr>
        <p:spPr>
          <a:xfrm>
            <a:off x="511867" y="135160"/>
            <a:ext cx="842969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Генератор </a:t>
            </a:r>
            <a:endParaRPr lang="ru-RU" sz="5400" b="1" kern="1200" dirty="0" smtClean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  <a:p>
            <a:pPr>
              <a:lnSpc>
                <a:spcPct val="8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новой энергии</a:t>
            </a:r>
            <a:endParaRPr lang="ru-RU" sz="5400" b="1" kern="1200" dirty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7942236" y="1806740"/>
            <a:ext cx="720000" cy="1662146"/>
            <a:chOff x="7124023" y="1735868"/>
            <a:chExt cx="720000" cy="1662146"/>
          </a:xfrm>
        </p:grpSpPr>
        <p:sp>
          <p:nvSpPr>
            <p:cNvPr id="3" name="Овал 2"/>
            <p:cNvSpPr/>
            <p:nvPr/>
          </p:nvSpPr>
          <p:spPr>
            <a:xfrm>
              <a:off x="7124023" y="1735868"/>
              <a:ext cx="720000" cy="720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7278221" y="2965176"/>
              <a:ext cx="432838" cy="43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085817" y="3584183"/>
            <a:ext cx="432838" cy="1285188"/>
            <a:chOff x="7236531" y="3305862"/>
            <a:chExt cx="432838" cy="1285188"/>
          </a:xfrm>
        </p:grpSpPr>
        <p:sp>
          <p:nvSpPr>
            <p:cNvPr id="10" name="Овал 9"/>
            <p:cNvSpPr/>
            <p:nvPr/>
          </p:nvSpPr>
          <p:spPr>
            <a:xfrm>
              <a:off x="7236531" y="3305862"/>
              <a:ext cx="432838" cy="432838"/>
            </a:xfrm>
            <a:prstGeom prst="ellipse">
              <a:avLst/>
            </a:prstGeom>
            <a:solidFill>
              <a:srgbClr val="B87333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426304" y="3738700"/>
              <a:ext cx="53292" cy="661850"/>
            </a:xfrm>
            <a:prstGeom prst="roundRect">
              <a:avLst/>
            </a:prstGeom>
            <a:solidFill>
              <a:srgbClr val="B87333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7236531" y="4400550"/>
              <a:ext cx="432838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7285717" y="4489450"/>
              <a:ext cx="334467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7334587" y="4591050"/>
              <a:ext cx="236727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7"/>
          <p:cNvGrpSpPr/>
          <p:nvPr/>
        </p:nvGrpSpPr>
        <p:grpSpPr>
          <a:xfrm rot="7381086">
            <a:off x="6486367" y="3414374"/>
            <a:ext cx="1466661" cy="1395303"/>
            <a:chOff x="3384492" y="3444246"/>
            <a:chExt cx="1207258" cy="1148520"/>
          </a:xfrm>
        </p:grpSpPr>
        <p:sp>
          <p:nvSpPr>
            <p:cNvPr id="25" name="Выноска со стрелкой вправо 24"/>
            <p:cNvSpPr/>
            <p:nvPr/>
          </p:nvSpPr>
          <p:spPr>
            <a:xfrm rot="1811276" flipH="1">
              <a:off x="3583233" y="3650625"/>
              <a:ext cx="991429" cy="81666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876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Выноска-облако 25"/>
            <p:cNvSpPr/>
            <p:nvPr/>
          </p:nvSpPr>
          <p:spPr>
            <a:xfrm rot="7190163">
              <a:off x="3810084" y="3811101"/>
              <a:ext cx="876505" cy="686826"/>
            </a:xfrm>
            <a:prstGeom prst="cloudCallout">
              <a:avLst>
                <a:gd name="adj1" fmla="val -1783"/>
                <a:gd name="adj2" fmla="val 68608"/>
              </a:avLst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Выноска-облако 26"/>
            <p:cNvSpPr/>
            <p:nvPr/>
          </p:nvSpPr>
          <p:spPr>
            <a:xfrm rot="17791870" flipH="1">
              <a:off x="3248131" y="3580607"/>
              <a:ext cx="662826" cy="390104"/>
            </a:xfrm>
            <a:prstGeom prst="cloudCallout">
              <a:avLst>
                <a:gd name="adj1" fmla="val 4024"/>
                <a:gd name="adj2" fmla="val 88185"/>
              </a:avLst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8639504" y="3432027"/>
            <a:ext cx="1466661" cy="1395303"/>
            <a:chOff x="3384492" y="3444246"/>
            <a:chExt cx="1207258" cy="1148520"/>
          </a:xfrm>
        </p:grpSpPr>
        <p:sp>
          <p:nvSpPr>
            <p:cNvPr id="38" name="Выноска со стрелкой вправо 37"/>
            <p:cNvSpPr/>
            <p:nvPr/>
          </p:nvSpPr>
          <p:spPr>
            <a:xfrm rot="1811276" flipH="1">
              <a:off x="3583233" y="3650625"/>
              <a:ext cx="991429" cy="81666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876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Выноска-облако 38"/>
            <p:cNvSpPr/>
            <p:nvPr/>
          </p:nvSpPr>
          <p:spPr>
            <a:xfrm rot="7190163">
              <a:off x="3810084" y="3811101"/>
              <a:ext cx="876505" cy="686826"/>
            </a:xfrm>
            <a:prstGeom prst="cloudCallout">
              <a:avLst>
                <a:gd name="adj1" fmla="val -1783"/>
                <a:gd name="adj2" fmla="val 68608"/>
              </a:avLst>
            </a:prstGeom>
            <a:solidFill>
              <a:srgbClr val="FFFF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Выноска-облако 39"/>
            <p:cNvSpPr/>
            <p:nvPr/>
          </p:nvSpPr>
          <p:spPr>
            <a:xfrm rot="17791870" flipH="1">
              <a:off x="3248131" y="3580607"/>
              <a:ext cx="662826" cy="390104"/>
            </a:xfrm>
            <a:prstGeom prst="cloudCallout">
              <a:avLst>
                <a:gd name="adj1" fmla="val 4024"/>
                <a:gd name="adj2" fmla="val 88185"/>
              </a:avLst>
            </a:prstGeom>
            <a:solidFill>
              <a:srgbClr val="FFFF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Стрелка вниз 31"/>
          <p:cNvSpPr/>
          <p:nvPr/>
        </p:nvSpPr>
        <p:spPr>
          <a:xfrm rot="5400000">
            <a:off x="8218435" y="3992197"/>
            <a:ext cx="226426" cy="28455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 rot="8675414" flipV="1">
            <a:off x="9726259" y="1645734"/>
            <a:ext cx="269942" cy="2264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>
            <a:off x="8163185" y="2517159"/>
            <a:ext cx="307279" cy="654050"/>
          </a:xfrm>
          <a:prstGeom prst="downArrow">
            <a:avLst>
              <a:gd name="adj1" fmla="val 50000"/>
              <a:gd name="adj2" fmla="val 68599"/>
            </a:avLst>
          </a:prstGeom>
          <a:solidFill>
            <a:srgbClr val="FFFF00"/>
          </a:solidFill>
          <a:ln>
            <a:solidFill>
              <a:srgbClr val="B87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7" name="Группа 46"/>
          <p:cNvGrpSpPr/>
          <p:nvPr/>
        </p:nvGrpSpPr>
        <p:grpSpPr>
          <a:xfrm>
            <a:off x="7511072" y="3054938"/>
            <a:ext cx="1716125" cy="1001326"/>
            <a:chOff x="4883409" y="3001194"/>
            <a:chExt cx="1716125" cy="1001326"/>
          </a:xfrm>
        </p:grpSpPr>
        <p:sp>
          <p:nvSpPr>
            <p:cNvPr id="45" name="Дуга 44"/>
            <p:cNvSpPr/>
            <p:nvPr/>
          </p:nvSpPr>
          <p:spPr>
            <a:xfrm rot="1970441" flipV="1">
              <a:off x="4883409" y="3019695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Дуга 45"/>
            <p:cNvSpPr/>
            <p:nvPr/>
          </p:nvSpPr>
          <p:spPr>
            <a:xfrm rot="1970441" flipH="1">
              <a:off x="4895909" y="3001194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" name="Группа 47"/>
          <p:cNvGrpSpPr/>
          <p:nvPr/>
        </p:nvGrpSpPr>
        <p:grpSpPr>
          <a:xfrm rot="10334487" flipV="1">
            <a:off x="7423976" y="3042823"/>
            <a:ext cx="1716125" cy="1001326"/>
            <a:chOff x="4883409" y="3001194"/>
            <a:chExt cx="1716125" cy="1001326"/>
          </a:xfrm>
        </p:grpSpPr>
        <p:sp>
          <p:nvSpPr>
            <p:cNvPr id="49" name="Дуга 48"/>
            <p:cNvSpPr/>
            <p:nvPr/>
          </p:nvSpPr>
          <p:spPr>
            <a:xfrm rot="1970441" flipV="1">
              <a:off x="4883409" y="3019695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Дуга 49"/>
            <p:cNvSpPr/>
            <p:nvPr/>
          </p:nvSpPr>
          <p:spPr>
            <a:xfrm rot="1970441" flipH="1">
              <a:off x="4895909" y="3001194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52" name="Прямая соединительная линия 51"/>
          <p:cNvCxnSpPr>
            <a:stCxn id="50" idx="0"/>
          </p:cNvCxnSpPr>
          <p:nvPr/>
        </p:nvCxnSpPr>
        <p:spPr>
          <a:xfrm flipV="1">
            <a:off x="7619567" y="2986668"/>
            <a:ext cx="1299421" cy="1092719"/>
          </a:xfrm>
          <a:prstGeom prst="line">
            <a:avLst/>
          </a:prstGeom>
          <a:ln w="571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stCxn id="45" idx="2"/>
            <a:endCxn id="45" idx="0"/>
          </p:cNvCxnSpPr>
          <p:nvPr/>
        </p:nvCxnSpPr>
        <p:spPr>
          <a:xfrm flipH="1" flipV="1">
            <a:off x="7640381" y="3114038"/>
            <a:ext cx="1438181" cy="912755"/>
          </a:xfrm>
          <a:prstGeom prst="line">
            <a:avLst/>
          </a:prstGeom>
          <a:ln w="571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Молния 41"/>
          <p:cNvSpPr/>
          <p:nvPr/>
        </p:nvSpPr>
        <p:spPr>
          <a:xfrm rot="1316627">
            <a:off x="8203366" y="3339976"/>
            <a:ext cx="200511" cy="382628"/>
          </a:xfrm>
          <a:prstGeom prst="lightningBolt">
            <a:avLst/>
          </a:prstGeom>
          <a:solidFill>
            <a:srgbClr val="FFFF00"/>
          </a:solidFill>
          <a:ln>
            <a:solidFill>
              <a:srgbClr val="B87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/>
          <p:cNvSpPr txBox="1"/>
          <p:nvPr/>
        </p:nvSpPr>
        <p:spPr>
          <a:xfrm>
            <a:off x="7924350" y="1936136"/>
            <a:ext cx="75854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Идея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 rot="7212456">
            <a:off x="9250882" y="4133936"/>
            <a:ext cx="99097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Знание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 rot="14532896">
            <a:off x="6253905" y="4128747"/>
            <a:ext cx="120417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Культура</a:t>
            </a:r>
            <a:endParaRPr lang="ru-RU" dirty="0"/>
          </a:p>
        </p:txBody>
      </p:sp>
      <p:sp>
        <p:nvSpPr>
          <p:cNvPr id="67" name="Стрелка вниз 66"/>
          <p:cNvSpPr/>
          <p:nvPr/>
        </p:nvSpPr>
        <p:spPr>
          <a:xfrm rot="12924586">
            <a:off x="6555340" y="1604120"/>
            <a:ext cx="269942" cy="2264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7942236" y="172516"/>
            <a:ext cx="655949" cy="11079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</a:t>
            </a:r>
            <a:endParaRPr lang="ru-RU" sz="6600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10705267" y="4210257"/>
            <a:ext cx="655949" cy="1107996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ru-RU" sz="6600" b="1" dirty="0"/>
              <a:t>2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102373" y="4213773"/>
            <a:ext cx="655949" cy="1107996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ru-RU" sz="6600" b="1" dirty="0"/>
              <a:t>3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88255" y="5773282"/>
            <a:ext cx="76177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A19B"/>
                </a:solidFill>
              </a:rPr>
              <a:t>Принципиальная схема.</a:t>
            </a:r>
            <a:endParaRPr lang="ru-RU" sz="4800" b="1" dirty="0">
              <a:solidFill>
                <a:srgbClr val="00A19B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25858" y="1532360"/>
            <a:ext cx="5109091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 – инициирующая идея</a:t>
            </a:r>
            <a:endParaRPr lang="ru-RU" sz="32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511867" y="2196110"/>
            <a:ext cx="4427815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/>
              <a:t>2</a:t>
            </a:r>
            <a:r>
              <a:rPr lang="ru-RU" sz="3200" b="1" dirty="0" smtClean="0"/>
              <a:t> – </a:t>
            </a:r>
            <a:r>
              <a:rPr lang="ru-RU" sz="3200" b="1" dirty="0" err="1" smtClean="0"/>
              <a:t>потенциирующее</a:t>
            </a:r>
            <a:endParaRPr lang="ru-RU" sz="3200" b="1" dirty="0" smtClean="0"/>
          </a:p>
          <a:p>
            <a:r>
              <a:rPr lang="ru-RU" sz="3200" b="1" dirty="0" smtClean="0"/>
              <a:t>знание</a:t>
            </a:r>
            <a:endParaRPr lang="ru-RU" sz="32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511867" y="3346814"/>
            <a:ext cx="3507692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3 – </a:t>
            </a:r>
            <a:r>
              <a:rPr lang="ru-RU" sz="3200" b="1" dirty="0" err="1" smtClean="0"/>
              <a:t>инжекторная</a:t>
            </a:r>
            <a:endParaRPr lang="ru-RU" sz="3200" b="1" dirty="0" smtClean="0"/>
          </a:p>
          <a:p>
            <a:r>
              <a:rPr lang="ru-RU" sz="3200" b="1" dirty="0" smtClean="0"/>
              <a:t>культура</a:t>
            </a:r>
            <a:endParaRPr lang="ru-RU" sz="3200" b="1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10099723" y="545405"/>
            <a:ext cx="1716125" cy="1092719"/>
            <a:chOff x="4692193" y="2669541"/>
            <a:chExt cx="1716125" cy="1092719"/>
          </a:xfrm>
        </p:grpSpPr>
        <p:grpSp>
          <p:nvGrpSpPr>
            <p:cNvPr id="56" name="Группа 55"/>
            <p:cNvGrpSpPr/>
            <p:nvPr/>
          </p:nvGrpSpPr>
          <p:grpSpPr>
            <a:xfrm rot="10334487" flipV="1">
              <a:off x="4692193" y="2725696"/>
              <a:ext cx="1716125" cy="1001326"/>
              <a:chOff x="4883409" y="3001194"/>
              <a:chExt cx="1716125" cy="1001326"/>
            </a:xfrm>
          </p:grpSpPr>
          <p:sp>
            <p:nvSpPr>
              <p:cNvPr id="57" name="Дуга 56"/>
              <p:cNvSpPr/>
              <p:nvPr/>
            </p:nvSpPr>
            <p:spPr>
              <a:xfrm rot="1970441" flipV="1">
                <a:off x="4883409" y="3019695"/>
                <a:ext cx="1703625" cy="982825"/>
              </a:xfrm>
              <a:prstGeom prst="arc">
                <a:avLst>
                  <a:gd name="adj1" fmla="val 10852686"/>
                  <a:gd name="adj2" fmla="val 0"/>
                </a:avLst>
              </a:prstGeom>
              <a:ln w="571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Дуга 59"/>
              <p:cNvSpPr/>
              <p:nvPr/>
            </p:nvSpPr>
            <p:spPr>
              <a:xfrm rot="1970441" flipH="1">
                <a:off x="4895909" y="3001194"/>
                <a:ext cx="1703625" cy="982825"/>
              </a:xfrm>
              <a:prstGeom prst="arc">
                <a:avLst>
                  <a:gd name="adj1" fmla="val 10852686"/>
                  <a:gd name="adj2" fmla="val 0"/>
                </a:avLst>
              </a:prstGeom>
              <a:ln w="57150"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63" name="Прямая соединительная линия 62"/>
            <p:cNvCxnSpPr>
              <a:stCxn id="60" idx="0"/>
            </p:cNvCxnSpPr>
            <p:nvPr/>
          </p:nvCxnSpPr>
          <p:spPr>
            <a:xfrm flipV="1">
              <a:off x="4887784" y="2669541"/>
              <a:ext cx="1299421" cy="1092719"/>
            </a:xfrm>
            <a:prstGeom prst="line">
              <a:avLst/>
            </a:prstGeom>
            <a:ln w="57150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4"/>
          <p:cNvGrpSpPr/>
          <p:nvPr/>
        </p:nvGrpSpPr>
        <p:grpSpPr>
          <a:xfrm>
            <a:off x="10144153" y="591101"/>
            <a:ext cx="1716125" cy="1001326"/>
            <a:chOff x="10141213" y="2212391"/>
            <a:chExt cx="1716125" cy="1001326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10141213" y="2212391"/>
              <a:ext cx="1716125" cy="1001326"/>
              <a:chOff x="4883409" y="3001194"/>
              <a:chExt cx="1716125" cy="1001326"/>
            </a:xfrm>
          </p:grpSpPr>
          <p:sp>
            <p:nvSpPr>
              <p:cNvPr id="72" name="Дуга 71"/>
              <p:cNvSpPr/>
              <p:nvPr/>
            </p:nvSpPr>
            <p:spPr>
              <a:xfrm rot="1970441" flipV="1">
                <a:off x="4883409" y="3019695"/>
                <a:ext cx="1703625" cy="982825"/>
              </a:xfrm>
              <a:prstGeom prst="arc">
                <a:avLst>
                  <a:gd name="adj1" fmla="val 10852686"/>
                  <a:gd name="adj2" fmla="val 0"/>
                </a:avLst>
              </a:prstGeom>
              <a:ln w="571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Дуга 72"/>
              <p:cNvSpPr/>
              <p:nvPr/>
            </p:nvSpPr>
            <p:spPr>
              <a:xfrm rot="1970441" flipH="1">
                <a:off x="4895909" y="3001194"/>
                <a:ext cx="1703625" cy="982825"/>
              </a:xfrm>
              <a:prstGeom prst="arc">
                <a:avLst>
                  <a:gd name="adj1" fmla="val 10852686"/>
                  <a:gd name="adj2" fmla="val 0"/>
                </a:avLst>
              </a:prstGeom>
              <a:ln w="57150">
                <a:solidFill>
                  <a:srgbClr val="00B05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74" name="Прямая соединительная линия 73"/>
            <p:cNvCxnSpPr>
              <a:stCxn id="72" idx="2"/>
              <a:endCxn id="72" idx="0"/>
            </p:cNvCxnSpPr>
            <p:nvPr/>
          </p:nvCxnSpPr>
          <p:spPr>
            <a:xfrm flipH="1" flipV="1">
              <a:off x="10270522" y="2271491"/>
              <a:ext cx="1438181" cy="912755"/>
            </a:xfrm>
            <a:prstGeom prst="line">
              <a:avLst/>
            </a:prstGeom>
            <a:ln w="57150">
              <a:solidFill>
                <a:srgbClr val="00B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74"/>
          <p:cNvSpPr txBox="1"/>
          <p:nvPr/>
        </p:nvSpPr>
        <p:spPr>
          <a:xfrm>
            <a:off x="493965" y="4595480"/>
            <a:ext cx="3890809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4 – индукционные</a:t>
            </a:r>
          </a:p>
          <a:p>
            <a:r>
              <a:rPr lang="ru-RU" sz="3200" b="1" dirty="0" err="1" smtClean="0"/>
              <a:t>орбитали</a:t>
            </a:r>
            <a:endParaRPr lang="ru-RU" sz="32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10867298" y="1895322"/>
            <a:ext cx="412292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4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86044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Трапеция 63"/>
          <p:cNvSpPr/>
          <p:nvPr/>
        </p:nvSpPr>
        <p:spPr>
          <a:xfrm rot="14532896" flipV="1">
            <a:off x="5346830" y="4300699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Трапеция 58"/>
          <p:cNvSpPr/>
          <p:nvPr/>
        </p:nvSpPr>
        <p:spPr>
          <a:xfrm flipV="1">
            <a:off x="6875222" y="1881320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860198" y="3133360"/>
            <a:ext cx="1866412" cy="1867999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ятно 2 70"/>
          <p:cNvSpPr/>
          <p:nvPr/>
        </p:nvSpPr>
        <p:spPr>
          <a:xfrm rot="1276626">
            <a:off x="5858030" y="1009896"/>
            <a:ext cx="4036779" cy="3165946"/>
          </a:xfrm>
          <a:prstGeom prst="irregularSeal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Трапеция 60"/>
          <p:cNvSpPr/>
          <p:nvPr/>
        </p:nvSpPr>
        <p:spPr>
          <a:xfrm rot="7212456" flipV="1">
            <a:off x="8444990" y="4270063"/>
            <a:ext cx="1836363" cy="118938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7439272" y="2307080"/>
            <a:ext cx="720000" cy="1662146"/>
            <a:chOff x="7124023" y="1735868"/>
            <a:chExt cx="720000" cy="1662146"/>
          </a:xfrm>
        </p:grpSpPr>
        <p:sp>
          <p:nvSpPr>
            <p:cNvPr id="3" name="Овал 2"/>
            <p:cNvSpPr/>
            <p:nvPr/>
          </p:nvSpPr>
          <p:spPr>
            <a:xfrm>
              <a:off x="7124023" y="1735868"/>
              <a:ext cx="720000" cy="720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7278221" y="2965176"/>
              <a:ext cx="432838" cy="4328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582853" y="4084523"/>
            <a:ext cx="432838" cy="1285188"/>
            <a:chOff x="7236531" y="3305862"/>
            <a:chExt cx="432838" cy="1285188"/>
          </a:xfrm>
        </p:grpSpPr>
        <p:sp>
          <p:nvSpPr>
            <p:cNvPr id="10" name="Овал 9"/>
            <p:cNvSpPr/>
            <p:nvPr/>
          </p:nvSpPr>
          <p:spPr>
            <a:xfrm>
              <a:off x="7236531" y="3305862"/>
              <a:ext cx="432838" cy="432838"/>
            </a:xfrm>
            <a:prstGeom prst="ellipse">
              <a:avLst/>
            </a:prstGeom>
            <a:solidFill>
              <a:srgbClr val="B87333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426304" y="3738700"/>
              <a:ext cx="53292" cy="661850"/>
            </a:xfrm>
            <a:prstGeom prst="roundRect">
              <a:avLst/>
            </a:prstGeom>
            <a:solidFill>
              <a:srgbClr val="B87333"/>
            </a:solidFill>
            <a:ln>
              <a:solidFill>
                <a:srgbClr val="B87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7236531" y="4400550"/>
              <a:ext cx="432838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7285717" y="4489450"/>
              <a:ext cx="334467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7334587" y="4591050"/>
              <a:ext cx="236727" cy="0"/>
            </a:xfrm>
            <a:prstGeom prst="line">
              <a:avLst/>
            </a:prstGeom>
            <a:ln w="57150">
              <a:solidFill>
                <a:srgbClr val="B87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7"/>
          <p:cNvGrpSpPr/>
          <p:nvPr/>
        </p:nvGrpSpPr>
        <p:grpSpPr>
          <a:xfrm rot="7381086">
            <a:off x="5983403" y="3914714"/>
            <a:ext cx="1466661" cy="1395303"/>
            <a:chOff x="3384492" y="3444246"/>
            <a:chExt cx="1207258" cy="1148520"/>
          </a:xfrm>
        </p:grpSpPr>
        <p:sp>
          <p:nvSpPr>
            <p:cNvPr id="25" name="Выноска со стрелкой вправо 24"/>
            <p:cNvSpPr/>
            <p:nvPr/>
          </p:nvSpPr>
          <p:spPr>
            <a:xfrm rot="1811276" flipH="1">
              <a:off x="3583233" y="3650625"/>
              <a:ext cx="991429" cy="81666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876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Выноска-облако 25"/>
            <p:cNvSpPr/>
            <p:nvPr/>
          </p:nvSpPr>
          <p:spPr>
            <a:xfrm rot="7190163">
              <a:off x="3810084" y="3811101"/>
              <a:ext cx="876505" cy="686826"/>
            </a:xfrm>
            <a:prstGeom prst="cloudCallout">
              <a:avLst>
                <a:gd name="adj1" fmla="val -1783"/>
                <a:gd name="adj2" fmla="val 68608"/>
              </a:avLst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Выноска-облако 26"/>
            <p:cNvSpPr/>
            <p:nvPr/>
          </p:nvSpPr>
          <p:spPr>
            <a:xfrm rot="17791870" flipH="1">
              <a:off x="3248131" y="3580607"/>
              <a:ext cx="662826" cy="390104"/>
            </a:xfrm>
            <a:prstGeom prst="cloudCallout">
              <a:avLst>
                <a:gd name="adj1" fmla="val 4024"/>
                <a:gd name="adj2" fmla="val 88185"/>
              </a:avLst>
            </a:prstGeom>
            <a:solidFill>
              <a:srgbClr val="FFFF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8136540" y="3932367"/>
            <a:ext cx="1466661" cy="1395303"/>
            <a:chOff x="3384492" y="3444246"/>
            <a:chExt cx="1207258" cy="1148520"/>
          </a:xfrm>
        </p:grpSpPr>
        <p:sp>
          <p:nvSpPr>
            <p:cNvPr id="38" name="Выноска со стрелкой вправо 37"/>
            <p:cNvSpPr/>
            <p:nvPr/>
          </p:nvSpPr>
          <p:spPr>
            <a:xfrm rot="1811276" flipH="1">
              <a:off x="3583233" y="3650625"/>
              <a:ext cx="991429" cy="81666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876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Выноска-облако 38"/>
            <p:cNvSpPr/>
            <p:nvPr/>
          </p:nvSpPr>
          <p:spPr>
            <a:xfrm rot="7190163">
              <a:off x="3810084" y="3811101"/>
              <a:ext cx="876505" cy="686826"/>
            </a:xfrm>
            <a:prstGeom prst="cloudCallout">
              <a:avLst>
                <a:gd name="adj1" fmla="val -1783"/>
                <a:gd name="adj2" fmla="val 68608"/>
              </a:avLst>
            </a:prstGeom>
            <a:solidFill>
              <a:srgbClr val="FFFF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Выноска-облако 39"/>
            <p:cNvSpPr/>
            <p:nvPr/>
          </p:nvSpPr>
          <p:spPr>
            <a:xfrm rot="17791870" flipH="1">
              <a:off x="3248131" y="3580607"/>
              <a:ext cx="662826" cy="390104"/>
            </a:xfrm>
            <a:prstGeom prst="cloudCallout">
              <a:avLst>
                <a:gd name="adj1" fmla="val 4024"/>
                <a:gd name="adj2" fmla="val 88185"/>
              </a:avLst>
            </a:prstGeom>
            <a:solidFill>
              <a:srgbClr val="FFFF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Стрелка вниз 31"/>
          <p:cNvSpPr/>
          <p:nvPr/>
        </p:nvSpPr>
        <p:spPr>
          <a:xfrm rot="5400000">
            <a:off x="7715471" y="4492537"/>
            <a:ext cx="226426" cy="28455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 rot="8675414" flipV="1">
            <a:off x="9223295" y="2146074"/>
            <a:ext cx="269942" cy="2264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 flipV="1">
            <a:off x="7660221" y="2915901"/>
            <a:ext cx="307279" cy="654050"/>
          </a:xfrm>
          <a:prstGeom prst="downArrow">
            <a:avLst>
              <a:gd name="adj1" fmla="val 50000"/>
              <a:gd name="adj2" fmla="val 68599"/>
            </a:avLst>
          </a:prstGeom>
          <a:solidFill>
            <a:srgbClr val="FFFF00"/>
          </a:solidFill>
          <a:ln>
            <a:solidFill>
              <a:srgbClr val="B87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7" name="Группа 46"/>
          <p:cNvGrpSpPr/>
          <p:nvPr/>
        </p:nvGrpSpPr>
        <p:grpSpPr>
          <a:xfrm>
            <a:off x="7008108" y="3555278"/>
            <a:ext cx="1716125" cy="1001326"/>
            <a:chOff x="4883409" y="3001194"/>
            <a:chExt cx="1716125" cy="1001326"/>
          </a:xfrm>
        </p:grpSpPr>
        <p:sp>
          <p:nvSpPr>
            <p:cNvPr id="45" name="Дуга 44"/>
            <p:cNvSpPr/>
            <p:nvPr/>
          </p:nvSpPr>
          <p:spPr>
            <a:xfrm rot="1970441" flipV="1">
              <a:off x="4883409" y="3019695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Дуга 45"/>
            <p:cNvSpPr/>
            <p:nvPr/>
          </p:nvSpPr>
          <p:spPr>
            <a:xfrm rot="1970441" flipH="1">
              <a:off x="4895909" y="3001194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" name="Группа 47"/>
          <p:cNvGrpSpPr/>
          <p:nvPr/>
        </p:nvGrpSpPr>
        <p:grpSpPr>
          <a:xfrm rot="10334487" flipV="1">
            <a:off x="6921012" y="3543163"/>
            <a:ext cx="1716125" cy="1001326"/>
            <a:chOff x="4883409" y="3001194"/>
            <a:chExt cx="1716125" cy="1001326"/>
          </a:xfrm>
        </p:grpSpPr>
        <p:sp>
          <p:nvSpPr>
            <p:cNvPr id="49" name="Дуга 48"/>
            <p:cNvSpPr/>
            <p:nvPr/>
          </p:nvSpPr>
          <p:spPr>
            <a:xfrm rot="1970441" flipV="1">
              <a:off x="4883409" y="3019695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Дуга 49"/>
            <p:cNvSpPr/>
            <p:nvPr/>
          </p:nvSpPr>
          <p:spPr>
            <a:xfrm rot="1970441" flipH="1">
              <a:off x="4895909" y="3001194"/>
              <a:ext cx="1703625" cy="982825"/>
            </a:xfrm>
            <a:prstGeom prst="arc">
              <a:avLst>
                <a:gd name="adj1" fmla="val 10852686"/>
                <a:gd name="adj2" fmla="val 0"/>
              </a:avLst>
            </a:prstGeom>
            <a:ln w="571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52" name="Прямая соединительная линия 51"/>
          <p:cNvCxnSpPr>
            <a:stCxn id="50" idx="0"/>
          </p:cNvCxnSpPr>
          <p:nvPr/>
        </p:nvCxnSpPr>
        <p:spPr>
          <a:xfrm flipV="1">
            <a:off x="7116603" y="3487008"/>
            <a:ext cx="1299421" cy="1092719"/>
          </a:xfrm>
          <a:prstGeom prst="line">
            <a:avLst/>
          </a:prstGeom>
          <a:ln w="571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stCxn id="45" idx="2"/>
            <a:endCxn id="45" idx="0"/>
          </p:cNvCxnSpPr>
          <p:nvPr/>
        </p:nvCxnSpPr>
        <p:spPr>
          <a:xfrm flipH="1" flipV="1">
            <a:off x="7137417" y="3614378"/>
            <a:ext cx="1438181" cy="912755"/>
          </a:xfrm>
          <a:prstGeom prst="line">
            <a:avLst/>
          </a:prstGeom>
          <a:ln w="571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Молния 41"/>
          <p:cNvSpPr/>
          <p:nvPr/>
        </p:nvSpPr>
        <p:spPr>
          <a:xfrm rot="20283373" flipV="1">
            <a:off x="7700402" y="3840316"/>
            <a:ext cx="200511" cy="382628"/>
          </a:xfrm>
          <a:prstGeom prst="lightningBolt">
            <a:avLst/>
          </a:prstGeom>
          <a:solidFill>
            <a:srgbClr val="FFFF00"/>
          </a:solidFill>
          <a:ln>
            <a:solidFill>
              <a:srgbClr val="B87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/>
          <p:cNvSpPr txBox="1"/>
          <p:nvPr/>
        </p:nvSpPr>
        <p:spPr>
          <a:xfrm>
            <a:off x="7421386" y="2436476"/>
            <a:ext cx="75854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Идея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 rot="7212456">
            <a:off x="8747918" y="4634276"/>
            <a:ext cx="99097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Знание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 rot="14532896">
            <a:off x="5750941" y="4629087"/>
            <a:ext cx="120417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Культура</a:t>
            </a:r>
            <a:endParaRPr lang="ru-RU" dirty="0"/>
          </a:p>
        </p:txBody>
      </p:sp>
      <p:sp>
        <p:nvSpPr>
          <p:cNvPr id="67" name="Стрелка вниз 66"/>
          <p:cNvSpPr/>
          <p:nvPr/>
        </p:nvSpPr>
        <p:spPr>
          <a:xfrm rot="12924586">
            <a:off x="6052376" y="2104460"/>
            <a:ext cx="269942" cy="2264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7439272" y="672856"/>
            <a:ext cx="655949" cy="11079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1</a:t>
            </a:r>
            <a:endParaRPr lang="ru-RU" sz="6600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10202303" y="4710597"/>
            <a:ext cx="655949" cy="1107996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ru-RU" sz="6600" b="1" dirty="0"/>
              <a:t>2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599409" y="4714113"/>
            <a:ext cx="655949" cy="1107996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ru-RU" sz="6600" b="1" dirty="0"/>
              <a:t>3</a:t>
            </a:r>
          </a:p>
        </p:txBody>
      </p:sp>
      <p:sp>
        <p:nvSpPr>
          <p:cNvPr id="44" name="Выноска 1 43"/>
          <p:cNvSpPr/>
          <p:nvPr/>
        </p:nvSpPr>
        <p:spPr>
          <a:xfrm>
            <a:off x="6953169" y="3348834"/>
            <a:ext cx="1622429" cy="1444397"/>
          </a:xfrm>
          <a:prstGeom prst="borderCallout1">
            <a:avLst>
              <a:gd name="adj1" fmla="val 41865"/>
              <a:gd name="adj2" fmla="val 653"/>
              <a:gd name="adj3" fmla="val -59521"/>
              <a:gd name="adj4" fmla="val -228002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525858" y="1532360"/>
            <a:ext cx="4073551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5 – энергетический</a:t>
            </a:r>
          </a:p>
          <a:p>
            <a:r>
              <a:rPr lang="ru-RU" sz="3200" b="1" dirty="0" smtClean="0"/>
              <a:t>экструдер</a:t>
            </a:r>
            <a:endParaRPr lang="ru-RU" sz="32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488255" y="5773282"/>
            <a:ext cx="76177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A19B"/>
                </a:solidFill>
              </a:rPr>
              <a:t>Принципиальная схема.</a:t>
            </a:r>
            <a:endParaRPr lang="ru-RU" sz="4800" b="1" dirty="0">
              <a:solidFill>
                <a:srgbClr val="00A19B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6DAD6113-66A1-4922-9826-0ABDE0E96CC6}"/>
              </a:ext>
            </a:extLst>
          </p:cNvPr>
          <p:cNvSpPr txBox="1"/>
          <p:nvPr/>
        </p:nvSpPr>
        <p:spPr>
          <a:xfrm>
            <a:off x="511867" y="135160"/>
            <a:ext cx="842969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Генератор </a:t>
            </a:r>
            <a:endParaRPr lang="ru-RU" sz="5400" b="1" kern="1200" dirty="0" smtClean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  <a:p>
            <a:pPr>
              <a:lnSpc>
                <a:spcPct val="8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новой энергии</a:t>
            </a:r>
            <a:endParaRPr lang="ru-RU" sz="5400" b="1" kern="1200" dirty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3601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940E50DA-5533-4061-A89B-86A7B01E1C7A}"/>
              </a:ext>
            </a:extLst>
          </p:cNvPr>
          <p:cNvSpPr txBox="1"/>
          <p:nvPr/>
        </p:nvSpPr>
        <p:spPr>
          <a:xfrm>
            <a:off x="529459" y="667366"/>
            <a:ext cx="63990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Анализ</a:t>
            </a:r>
            <a:r>
              <a:rPr lang="ru-RU" sz="4800" dirty="0">
                <a:solidFill>
                  <a:srgbClr val="00A19B"/>
                </a:solidFill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  <a:r>
              <a:rPr lang="ru-RU" sz="5400" b="1" kern="1200" dirty="0">
                <a:solidFill>
                  <a:schemeClr val="tx1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ситуации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105625AE-FC5E-41D8-B60C-F992A5A9CD2E}"/>
              </a:ext>
            </a:extLst>
          </p:cNvPr>
          <p:cNvSpPr/>
          <p:nvPr/>
        </p:nvSpPr>
        <p:spPr>
          <a:xfrm>
            <a:off x="417773" y="1314050"/>
            <a:ext cx="5567507" cy="5273265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4D712D4D-BC64-4F40-9AD9-2D6FC1846AC8}"/>
              </a:ext>
            </a:extLst>
          </p:cNvPr>
          <p:cNvSpPr/>
          <p:nvPr/>
        </p:nvSpPr>
        <p:spPr>
          <a:xfrm>
            <a:off x="6299317" y="1314050"/>
            <a:ext cx="5567507" cy="52732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743F7D4D-9708-41C4-B1D3-FB2C1DDADC02}"/>
              </a:ext>
            </a:extLst>
          </p:cNvPr>
          <p:cNvSpPr txBox="1"/>
          <p:nvPr/>
        </p:nvSpPr>
        <p:spPr>
          <a:xfrm>
            <a:off x="529459" y="1649070"/>
            <a:ext cx="5040184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Идея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генератора новой энергии имеет прямое отношение к теории и практике решения изобретательских задач.</a:t>
            </a:r>
          </a:p>
          <a:p>
            <a:pPr>
              <a:spcAft>
                <a:spcPts val="600"/>
              </a:spcAft>
            </a:pPr>
            <a:r>
              <a:rPr lang="ru-RU" sz="20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В социальной практике представляет собой методический инструмент воспитания жизнеспособного поколения.</a:t>
            </a:r>
          </a:p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Оригинальность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– в систематизации жизненных традиций в форме циклической последовательности функциональных компонентов генератора новой энергии в человеке</a:t>
            </a:r>
          </a:p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Новизна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– в инженерном подходе к воспитанию целевых качеств изобретателя</a:t>
            </a:r>
            <a:endParaRPr lang="ru-RU" sz="2000" dirty="0">
              <a:solidFill>
                <a:schemeClr val="bg1"/>
              </a:solidFill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6E7C2B2D-F448-4282-96A2-DE582A6C95C3}"/>
              </a:ext>
            </a:extLst>
          </p:cNvPr>
          <p:cNvSpPr txBox="1"/>
          <p:nvPr/>
        </p:nvSpPr>
        <p:spPr>
          <a:xfrm>
            <a:off x="6299317" y="1416670"/>
            <a:ext cx="5567507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Конструкция генератора построена на основе наблюдения за усвоением теории и практики решения изобретательских задач в группах программистов школьного возраста 1-9 классов и систематизации наблюдений с помощью законов общей физики и методов общей педагогики.</a:t>
            </a:r>
          </a:p>
          <a:p>
            <a:pPr>
              <a:spcAft>
                <a:spcPts val="600"/>
              </a:spcAft>
            </a:pP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Мировая практика  подобных задач фокусируется на методе, получившем название ТРИЗ </a:t>
            </a:r>
            <a:r>
              <a:rPr lang="en-US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  <a:hlinkClick r:id="rId3"/>
              </a:rPr>
              <a:t>https</a:t>
            </a:r>
            <a:r>
              <a:rPr lang="en-US" sz="2000" dirty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  <a:hlinkClick r:id="rId3"/>
              </a:rPr>
              <a:t>://</a:t>
            </a:r>
            <a:r>
              <a:rPr lang="en-US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  <a:hlinkClick r:id="rId3"/>
              </a:rPr>
              <a:t>externat.foxford.ru/polezno-znat/triz-pedagogika-anatoliya-gina</a:t>
            </a:r>
            <a:endParaRPr lang="ru-RU" sz="2000" dirty="0" smtClean="0"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  <a:p>
            <a:pPr>
              <a:spcAft>
                <a:spcPts val="600"/>
              </a:spcAft>
            </a:pP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Авторский подход «</a:t>
            </a:r>
            <a:r>
              <a:rPr lang="ru-RU" sz="2000" dirty="0" err="1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Инджин</a:t>
            </a: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»  - педагогика профессионального определения инженеров </a:t>
            </a:r>
            <a:r>
              <a:rPr lang="en-US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  <a:hlinkClick r:id="rId4"/>
              </a:rPr>
              <a:t>https</a:t>
            </a:r>
            <a:r>
              <a:rPr lang="en-US" sz="2000" dirty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  <a:hlinkClick r:id="rId4"/>
              </a:rPr>
              <a:t>://</a:t>
            </a:r>
            <a:r>
              <a:rPr lang="en-US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  <a:hlinkClick r:id="rId4"/>
              </a:rPr>
              <a:t>www.elibrary.ru/item.asp?id=38562712&amp;pff=1</a:t>
            </a:r>
            <a:endParaRPr lang="ru-RU" sz="2000" dirty="0" smtClean="0"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xmlns="" id="{86D4FFC1-0B2C-4513-839C-51245B0CDD93}"/>
              </a:ext>
            </a:extLst>
          </p:cNvPr>
          <p:cNvCxnSpPr>
            <a:cxnSpLocks/>
          </p:cNvCxnSpPr>
          <p:nvPr/>
        </p:nvCxnSpPr>
        <p:spPr>
          <a:xfrm>
            <a:off x="6142298" y="2068603"/>
            <a:ext cx="0" cy="34564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778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Thinking Workshop by Slidesgo">
  <a:themeElements>
    <a:clrScheme name="Simple Light">
      <a:dk1>
        <a:srgbClr val="333333"/>
      </a:dk1>
      <a:lt1>
        <a:srgbClr val="F8F8F8"/>
      </a:lt1>
      <a:dk2>
        <a:srgbClr val="EBC122"/>
      </a:dk2>
      <a:lt2>
        <a:srgbClr val="6E6E6C"/>
      </a:lt2>
      <a:accent1>
        <a:srgbClr val="B4B4B2"/>
      </a:accent1>
      <a:accent2>
        <a:srgbClr val="E7E7E5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</TotalTime>
  <Words>419</Words>
  <Application>Microsoft Office PowerPoint</Application>
  <PresentationFormat>Широкоэкранный</PresentationFormat>
  <Paragraphs>101</Paragraphs>
  <Slides>12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Figtree</vt:lpstr>
      <vt:lpstr>Lato</vt:lpstr>
      <vt:lpstr>Sora ExtraBold</vt:lpstr>
      <vt:lpstr>Inter</vt:lpstr>
      <vt:lpstr>Sora</vt:lpstr>
      <vt:lpstr>Open Sans</vt:lpstr>
      <vt:lpstr>Space Ranger_Rus</vt:lpstr>
      <vt:lpstr>Arial</vt:lpstr>
      <vt:lpstr>Franklin Gothic Demi</vt:lpstr>
      <vt:lpstr>Design Thinking Workshop by Slidesgo</vt:lpstr>
      <vt:lpstr>ТЕХНИЧЕСКОЕ  ТВОРЧЕСТВО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Мир вокруг творится человеком, найди в нём свое место и сделай таким, каким хочешь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ТЕХНИЧЕСКОЕ  ТВОРЧЕСТВО</dc:title>
  <dc:creator>Coddy</dc:creator>
  <cp:lastModifiedBy>8marta</cp:lastModifiedBy>
  <cp:revision>46</cp:revision>
  <dcterms:modified xsi:type="dcterms:W3CDTF">2025-12-14T16:19:45Z</dcterms:modified>
</cp:coreProperties>
</file>