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2BBEBF-1C53-400B-B89E-910CC525FF2D}" type="datetimeFigureOut">
              <a:rPr lang="ru-RU" smtClean="0"/>
              <a:t>30.12.2025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5CB4ED-B40A-4848-B3EC-300186C0787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994411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2BBEBF-1C53-400B-B89E-910CC525FF2D}" type="datetimeFigureOut">
              <a:rPr lang="ru-RU" smtClean="0"/>
              <a:t>30.12.2025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5CB4ED-B40A-4848-B3EC-300186C0787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065228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2BBEBF-1C53-400B-B89E-910CC525FF2D}" type="datetimeFigureOut">
              <a:rPr lang="ru-RU" smtClean="0"/>
              <a:t>30.12.2025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5CB4ED-B40A-4848-B3EC-300186C0787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813528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2BBEBF-1C53-400B-B89E-910CC525FF2D}" type="datetimeFigureOut">
              <a:rPr lang="ru-RU" smtClean="0"/>
              <a:t>30.12.2025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5CB4ED-B40A-4848-B3EC-300186C0787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978219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2BBEBF-1C53-400B-B89E-910CC525FF2D}" type="datetimeFigureOut">
              <a:rPr lang="ru-RU" smtClean="0"/>
              <a:t>30.12.2025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5CB4ED-B40A-4848-B3EC-300186C0787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068312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2BBEBF-1C53-400B-B89E-910CC525FF2D}" type="datetimeFigureOut">
              <a:rPr lang="ru-RU" smtClean="0"/>
              <a:t>30.12.2025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5CB4ED-B40A-4848-B3EC-300186C0787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860485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2BBEBF-1C53-400B-B89E-910CC525FF2D}" type="datetimeFigureOut">
              <a:rPr lang="ru-RU" smtClean="0"/>
              <a:t>30.12.2025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5CB4ED-B40A-4848-B3EC-300186C0787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209410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2BBEBF-1C53-400B-B89E-910CC525FF2D}" type="datetimeFigureOut">
              <a:rPr lang="ru-RU" smtClean="0"/>
              <a:t>30.12.2025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5CB4ED-B40A-4848-B3EC-300186C0787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884492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2BBEBF-1C53-400B-B89E-910CC525FF2D}" type="datetimeFigureOut">
              <a:rPr lang="ru-RU" smtClean="0"/>
              <a:t>30.12.2025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5CB4ED-B40A-4848-B3EC-300186C0787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251425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2BBEBF-1C53-400B-B89E-910CC525FF2D}" type="datetimeFigureOut">
              <a:rPr lang="ru-RU" smtClean="0"/>
              <a:t>30.12.2025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5CB4ED-B40A-4848-B3EC-300186C0787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07059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2BBEBF-1C53-400B-B89E-910CC525FF2D}" type="datetimeFigureOut">
              <a:rPr lang="ru-RU" smtClean="0"/>
              <a:t>30.12.2025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5CB4ED-B40A-4848-B3EC-300186C0787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229514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2BBEBF-1C53-400B-B89E-910CC525FF2D}" type="datetimeFigureOut">
              <a:rPr lang="ru-RU" smtClean="0"/>
              <a:t>30.12.2025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5CB4ED-B40A-4848-B3EC-300186C0787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213358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672882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Широкоэкранный</PresentationFormat>
  <Paragraphs>0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Тема Office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Контрактный управляющий</dc:creator>
  <cp:lastModifiedBy>Контрактный управляющий</cp:lastModifiedBy>
  <cp:revision>1</cp:revision>
  <dcterms:created xsi:type="dcterms:W3CDTF">2025-12-30T05:45:24Z</dcterms:created>
  <dcterms:modified xsi:type="dcterms:W3CDTF">2025-12-30T05:45:37Z</dcterms:modified>
</cp:coreProperties>
</file>